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customXml/itemProps1.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autoCompressPictures="0">
  <p:sldMasterIdLst>
    <p:sldMasterId id="2147483661" r:id="rId1"/>
  </p:sldMasterIdLst>
  <p:notesMasterIdLst>
    <p:notesMasterId r:id="rId2"/>
  </p:notesMasterIdLst>
  <p:sldIdLst>
    <p:sldId id="294" r:id="rId3"/>
    <p:sldId id="295" r:id="rId4"/>
    <p:sldId id="296" r:id="rId5"/>
    <p:sldId id="297" r:id="rId6"/>
    <p:sldId id="301" r:id="rId7"/>
    <p:sldId id="305" r:id="rId8"/>
    <p:sldId id="310" r:id="rId9"/>
    <p:sldId id="314" r:id="rId10"/>
    <p:sldId id="316" r:id="rId11"/>
    <p:sldId id="317" r:id="rId12"/>
    <p:sldId id="318" r:id="rId13"/>
    <p:sldId id="319" r:id="rId14"/>
    <p:sldId id="320" r:id="rId15"/>
    <p:sldId id="330" r:id="rId16"/>
  </p:sldIdLst>
  <p:sldSz type="screen16x9" cy="6858000" cx="12192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p:showPr>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p:restoredLeft sz="17352"/>
    <p:restoredTop sz="94718"/>
  </p:normalViewPr>
  <p:slideViewPr>
    <p:cSldViewPr showGuides="1" snapToGrid="0">
      <p:cViewPr varScale="1">
        <p:scale>
          <a:sx n="69" d="100"/>
          <a:sy n="69" d="100"/>
        </p:scale>
        <p:origin x="684" y="66"/>
      </p:cViewPr>
      <p:guideLst>
        <p:guide orient="horz" pos="2160"/>
        <p:guide pos="385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tableStyles" Target="tableStyles.xml"/><Relationship Id="rId18" Type="http://schemas.openxmlformats.org/officeDocument/2006/relationships/presProps" Target="presProps.xml"/><Relationship Id="rId19" Type="http://schemas.openxmlformats.org/officeDocument/2006/relationships/viewProps" Target="viewProps.xml"/><Relationship Id="rId20" Type="http://schemas.openxmlformats.org/officeDocument/2006/relationships/customXml" Target="../customXml/item1.xml"/><Relationship Id="rId21" Type="http://schemas.openxmlformats.org/officeDocument/2006/relationships/customXmlProps" Target="../customXml/itemProps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01" name=""/>
        <p:cNvGrpSpPr/>
        <p:nvPr/>
      </p:nvGrpSpPr>
      <p:grpSpPr>
        <a:xfrm>
          <a:off x="0" y="0"/>
          <a:ext cx="0" cy="0"/>
          <a:chOff x="0" y="0"/>
          <a:chExt cx="0" cy="0"/>
        </a:xfrm>
      </p:grpSpPr>
      <p:sp>
        <p:nvSpPr>
          <p:cNvPr id="104870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0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0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0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1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1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59" name=""/>
        <p:cNvGrpSpPr/>
        <p:nvPr/>
      </p:nvGrpSpPr>
      <p:grpSpPr>
        <a:xfrm>
          <a:off x="0" y="0"/>
          <a:ext cx="0" cy="0"/>
          <a:chOff x="0" y="0"/>
          <a:chExt cx="0" cy="0"/>
        </a:xfrm>
      </p:grpSpPr>
      <p:sp>
        <p:nvSpPr>
          <p:cNvPr id="1048599" name="Title 1"/>
          <p:cNvSpPr>
            <a:spLocks noGrp="1"/>
          </p:cNvSpPr>
          <p:nvPr>
            <p:ph type="ctrTitle"/>
          </p:nvPr>
        </p:nvSpPr>
        <p:spPr>
          <a:xfrm>
            <a:off x="612648" y="557783"/>
            <a:ext cx="10969752" cy="3130807"/>
          </a:xfrm>
        </p:spPr>
        <p:txBody>
          <a:bodyPr anchor="b">
            <a:normAutofit/>
          </a:bodyPr>
          <a:lstStyle>
            <a:lvl1pPr algn="l">
              <a:defRPr sz="5400"/>
            </a:lvl1pPr>
          </a:lstStyle>
          <a:p>
            <a:r>
              <a:rPr lang="en-US"/>
              <a:t>Click to edit Master title style</a:t>
            </a:r>
            <a:endParaRPr dirty="0" lang="en-US"/>
          </a:p>
        </p:txBody>
      </p:sp>
      <p:sp>
        <p:nvSpPr>
          <p:cNvPr id="1048600" name="Subtitle 2"/>
          <p:cNvSpPr>
            <a:spLocks noGrp="1"/>
          </p:cNvSpPr>
          <p:nvPr>
            <p:ph type="subTitle" idx="1"/>
          </p:nvPr>
        </p:nvSpPr>
        <p:spPr>
          <a:xfrm>
            <a:off x="612648" y="3902206"/>
            <a:ext cx="10969752" cy="2240529"/>
          </a:xfrm>
        </p:spPr>
        <p:txBody>
          <a:bodyPr>
            <a:normAutofit/>
          </a:bodyPr>
          <a:lstStyle>
            <a:lvl1pPr algn="l" indent="0" marL="0">
              <a:buNone/>
              <a:defRPr sz="2000"/>
            </a:lvl1pPr>
            <a:lvl2pPr algn="ctr" indent="0" marL="457200">
              <a:buNone/>
              <a:defRPr sz="2000"/>
            </a:lvl2pPr>
            <a:lvl3pPr algn="ctr" indent="0" marL="914400">
              <a:buNone/>
              <a:defRPr sz="1800"/>
            </a:lvl3pPr>
            <a:lvl4pPr algn="ctr" indent="0" marL="1371600">
              <a:buNone/>
              <a:defRPr sz="1600"/>
            </a:lvl4pPr>
            <a:lvl5pPr algn="ctr" indent="0" marL="1828800">
              <a:buNone/>
              <a:defRPr sz="1600"/>
            </a:lvl5pPr>
            <a:lvl6pPr algn="ctr" indent="0" marL="2286000">
              <a:buNone/>
              <a:defRPr sz="1600"/>
            </a:lvl6pPr>
            <a:lvl7pPr algn="ctr" indent="0" marL="2743200">
              <a:buNone/>
              <a:defRPr sz="1600"/>
            </a:lvl7pPr>
            <a:lvl8pPr algn="ctr" indent="0" marL="3200400">
              <a:buNone/>
              <a:defRPr sz="1600"/>
            </a:lvl8pPr>
            <a:lvl9pPr algn="ctr" indent="0" marL="3657600">
              <a:buNone/>
              <a:defRPr sz="1600"/>
            </a:lvl9pPr>
          </a:lstStyle>
          <a:p>
            <a:r>
              <a:rPr lang="en-US"/>
              <a:t>Click to edit Master subtitle style</a:t>
            </a:r>
            <a:endParaRPr dirty="0" lang="en-US"/>
          </a:p>
        </p:txBody>
      </p:sp>
      <p:sp>
        <p:nvSpPr>
          <p:cNvPr id="1048601" name="Date Placeholder 3"/>
          <p:cNvSpPr>
            <a:spLocks noGrp="1"/>
          </p:cNvSpPr>
          <p:nvPr>
            <p:ph type="dt" sz="half" idx="10"/>
          </p:nvPr>
        </p:nvSpPr>
        <p:spPr/>
        <p:txBody>
          <a:bodyPr/>
          <a:p>
            <a:fld id="{79C5A860-F335-4252-AA00-24FB67ED2982}" type="datetime1">
              <a:rPr lang="en-US" smtClean="0"/>
            </a:fld>
            <a:endParaRPr lang="en-US"/>
          </a:p>
        </p:txBody>
      </p:sp>
      <p:sp>
        <p:nvSpPr>
          <p:cNvPr id="1048602" name="Footer Placeholder 4"/>
          <p:cNvSpPr>
            <a:spLocks noGrp="1"/>
          </p:cNvSpPr>
          <p:nvPr>
            <p:ph type="ftr" sz="quarter" idx="11"/>
          </p:nvPr>
        </p:nvSpPr>
        <p:spPr/>
        <p:txBody>
          <a:bodyPr/>
          <a:p>
            <a:endParaRPr lang="en-US"/>
          </a:p>
        </p:txBody>
      </p:sp>
      <p:sp>
        <p:nvSpPr>
          <p:cNvPr id="1048603" name="Slide Number Placeholder 5"/>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97" name=""/>
        <p:cNvGrpSpPr/>
        <p:nvPr/>
      </p:nvGrpSpPr>
      <p:grpSpPr>
        <a:xfrm>
          <a:off x="0" y="0"/>
          <a:ext cx="0" cy="0"/>
          <a:chOff x="0" y="0"/>
          <a:chExt cx="0" cy="0"/>
        </a:xfrm>
      </p:grpSpPr>
      <p:sp>
        <p:nvSpPr>
          <p:cNvPr id="1048690" name="Title 1"/>
          <p:cNvSpPr>
            <a:spLocks noGrp="1"/>
          </p:cNvSpPr>
          <p:nvPr>
            <p:ph type="title"/>
          </p:nvPr>
        </p:nvSpPr>
        <p:spPr/>
        <p:txBody>
          <a:bodyPr/>
          <a:p>
            <a:r>
              <a:rPr lang="en-US"/>
              <a:t>Click to edit Master title style</a:t>
            </a:r>
            <a:endParaRPr dirty="0" lang="en-US"/>
          </a:p>
        </p:txBody>
      </p:sp>
      <p:sp>
        <p:nvSpPr>
          <p:cNvPr id="1048691" name="Vertical Text Placeholder 2"/>
          <p:cNvSpPr>
            <a:spLocks noGrp="1"/>
          </p:cNvSpPr>
          <p:nvPr>
            <p:ph type="body" orient="vert" idx="1"/>
          </p:nvPr>
        </p:nvSpPr>
        <p:spPr/>
        <p:txBody>
          <a:bodyPr vert="eaVert"/>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48692" name="Date Placeholder 3"/>
          <p:cNvSpPr>
            <a:spLocks noGrp="1"/>
          </p:cNvSpPr>
          <p:nvPr>
            <p:ph type="dt" sz="half" idx="10"/>
          </p:nvPr>
        </p:nvSpPr>
        <p:spPr/>
        <p:txBody>
          <a:bodyPr/>
          <a:p>
            <a:fld id="{46AB1048-0047-48CA-88BA-D69B470942CF}" type="datetime1">
              <a:rPr lang="en-US" smtClean="0"/>
            </a:fld>
            <a:endParaRPr lang="en-US"/>
          </a:p>
        </p:txBody>
      </p:sp>
      <p:sp>
        <p:nvSpPr>
          <p:cNvPr id="1048693" name="Footer Placeholder 4"/>
          <p:cNvSpPr>
            <a:spLocks noGrp="1"/>
          </p:cNvSpPr>
          <p:nvPr>
            <p:ph type="ftr" sz="quarter" idx="11"/>
          </p:nvPr>
        </p:nvSpPr>
        <p:spPr/>
        <p:txBody>
          <a:bodyPr/>
          <a:p>
            <a:endParaRPr lang="en-US"/>
          </a:p>
        </p:txBody>
      </p:sp>
      <p:sp>
        <p:nvSpPr>
          <p:cNvPr id="1048694" name="Slide Number Placeholder 5"/>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95" name=""/>
        <p:cNvGrpSpPr/>
        <p:nvPr/>
      </p:nvGrpSpPr>
      <p:grpSpPr>
        <a:xfrm>
          <a:off x="0" y="0"/>
          <a:ext cx="0" cy="0"/>
          <a:chOff x="0" y="0"/>
          <a:chExt cx="0" cy="0"/>
        </a:xfrm>
      </p:grpSpPr>
      <p:sp>
        <p:nvSpPr>
          <p:cNvPr id="1048679" name="Vertical Title 1"/>
          <p:cNvSpPr>
            <a:spLocks noGrp="1"/>
          </p:cNvSpPr>
          <p:nvPr>
            <p:ph type="title" orient="vert"/>
          </p:nvPr>
        </p:nvSpPr>
        <p:spPr>
          <a:xfrm>
            <a:off x="8724900" y="557784"/>
            <a:ext cx="2854452" cy="5643420"/>
          </a:xfrm>
        </p:spPr>
        <p:txBody>
          <a:bodyPr vert="eaVert"/>
          <a:p>
            <a:r>
              <a:rPr lang="en-US"/>
              <a:t>Click to edit Master title style</a:t>
            </a:r>
            <a:endParaRPr dirty="0" lang="en-US"/>
          </a:p>
        </p:txBody>
      </p:sp>
      <p:sp>
        <p:nvSpPr>
          <p:cNvPr id="1048680" name="Vertical Text Placeholder 2"/>
          <p:cNvSpPr>
            <a:spLocks noGrp="1"/>
          </p:cNvSpPr>
          <p:nvPr>
            <p:ph type="body" orient="vert" idx="1"/>
          </p:nvPr>
        </p:nvSpPr>
        <p:spPr>
          <a:xfrm>
            <a:off x="612648" y="557784"/>
            <a:ext cx="7734300" cy="5643420"/>
          </a:xfrm>
        </p:spPr>
        <p:txBody>
          <a:bodyPr vert="eaVert"/>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dirty="0" lang="en-US"/>
          </a:p>
        </p:txBody>
      </p:sp>
      <p:sp>
        <p:nvSpPr>
          <p:cNvPr id="1048681" name="Date Placeholder 3"/>
          <p:cNvSpPr>
            <a:spLocks noGrp="1"/>
          </p:cNvSpPr>
          <p:nvPr>
            <p:ph type="dt" sz="half" idx="10"/>
          </p:nvPr>
        </p:nvSpPr>
        <p:spPr/>
        <p:txBody>
          <a:bodyPr/>
          <a:p>
            <a:fld id="{5BD83879-648C-49A9-81A2-0EF5946532D0}" type="datetime1">
              <a:rPr lang="en-US" smtClean="0"/>
            </a:fld>
            <a:endParaRPr lang="en-US"/>
          </a:p>
        </p:txBody>
      </p:sp>
      <p:sp>
        <p:nvSpPr>
          <p:cNvPr id="1048682" name="Footer Placeholder 4"/>
          <p:cNvSpPr>
            <a:spLocks noGrp="1"/>
          </p:cNvSpPr>
          <p:nvPr>
            <p:ph type="ftr" sz="quarter" idx="11"/>
          </p:nvPr>
        </p:nvSpPr>
        <p:spPr/>
        <p:txBody>
          <a:bodyPr/>
          <a:p>
            <a:endParaRPr lang="en-US"/>
          </a:p>
        </p:txBody>
      </p:sp>
      <p:sp>
        <p:nvSpPr>
          <p:cNvPr id="1048683" name="Slide Number Placeholder 5"/>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type="tx">
  <p:cSld name="Title and Text">
    <p:spTree>
      <p:nvGrpSpPr>
        <p:cNvPr id="94" name=""/>
        <p:cNvGrpSpPr/>
        <p:nvPr/>
      </p:nvGrpSpPr>
      <p:grpSpPr>
        <a:xfrm>
          <a:off x="0" y="0"/>
          <a:ext cx="0" cy="0"/>
          <a:chOff x="0" y="0"/>
          <a:chExt cx="0" cy="0"/>
        </a:xfrm>
      </p:grpSpPr>
      <p:sp>
        <p:nvSpPr>
          <p:cNvPr id="1048674" name="Title 1"/>
          <p:cNvSpPr>
            <a:spLocks noGrp="1"/>
          </p:cNvSpPr>
          <p:nvPr>
            <p:ph type="title"/>
          </p:nvPr>
        </p:nvSpPr>
        <p:spPr/>
        <p:txBody>
          <a:bodyPr/>
          <a:p>
            <a:r>
              <a:rPr lang="en-US" smtClean="0"/>
              <a:t>Click to edit Master title style</a:t>
            </a:r>
            <a:endParaRPr lang="en-US"/>
          </a:p>
        </p:txBody>
      </p:sp>
      <p:sp>
        <p:nvSpPr>
          <p:cNvPr id="1048675" name="Text Placeholder 2"/>
          <p:cNvSpPr>
            <a:spLocks noGrp="1"/>
          </p:cNvSpPr>
          <p:nvPr>
            <p:ph type="body" idx="1"/>
          </p:nvPr>
        </p:nvSpPr>
        <p:spPr/>
        <p:txBody>
          <a:bodyPr/>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048676" name="Date Placeholder 3"/>
          <p:cNvSpPr>
            <a:spLocks noGrp="1"/>
          </p:cNvSpPr>
          <p:nvPr>
            <p:ph type="dt" sz="half" idx="10"/>
          </p:nvPr>
        </p:nvSpPr>
        <p:spPr/>
        <p:txBody>
          <a:bodyPr/>
          <a:p>
            <a:fld id="{F481A142-DA77-4A5F-AD1F-14E6C18F0F5F}" type="datetime1">
              <a:rPr lang="en-US" smtClean="0"/>
            </a:fld>
            <a:endParaRPr dirty="0" lang="en-US"/>
          </a:p>
        </p:txBody>
      </p:sp>
      <p:sp>
        <p:nvSpPr>
          <p:cNvPr id="1048677" name="Footer Placeholder 4"/>
          <p:cNvSpPr>
            <a:spLocks noGrp="1"/>
          </p:cNvSpPr>
          <p:nvPr>
            <p:ph type="ftr" sz="quarter" idx="11"/>
          </p:nvPr>
        </p:nvSpPr>
        <p:spPr/>
        <p:txBody>
          <a:bodyPr/>
          <a:p>
            <a:endParaRPr dirty="0" lang="en-US"/>
          </a:p>
        </p:txBody>
      </p:sp>
      <p:sp>
        <p:nvSpPr>
          <p:cNvPr id="1048678" name="Slide Number Placeholder 5"/>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24" name=""/>
        <p:cNvGrpSpPr/>
        <p:nvPr/>
      </p:nvGrpSpPr>
      <p:grpSpPr>
        <a:xfrm>
          <a:off x="0" y="0"/>
          <a:ext cx="0" cy="0"/>
          <a:chOff x="0" y="0"/>
          <a:chExt cx="0" cy="0"/>
        </a:xfrm>
      </p:grpSpPr>
      <p:sp>
        <p:nvSpPr>
          <p:cNvPr id="1048583" name="Title 1"/>
          <p:cNvSpPr>
            <a:spLocks noGrp="1"/>
          </p:cNvSpPr>
          <p:nvPr>
            <p:ph type="title"/>
          </p:nvPr>
        </p:nvSpPr>
        <p:spPr/>
        <p:txBody>
          <a:bodyPr/>
          <a:p>
            <a:r>
              <a:rPr lang="en-US"/>
              <a:t>Click to edit Master title style</a:t>
            </a:r>
            <a:endParaRPr lang="en-US"/>
          </a:p>
        </p:txBody>
      </p:sp>
      <p:sp>
        <p:nvSpPr>
          <p:cNvPr id="1048584" name="Content Placeholder 2"/>
          <p:cNvSpPr>
            <a:spLocks noGrp="1"/>
          </p:cNvSpPr>
          <p:nvPr>
            <p:ph idx="1"/>
          </p:nvPr>
        </p:nvSpPr>
        <p:spPr/>
        <p:txBody>
          <a:bodyPr/>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48585" name="Date Placeholder 3"/>
          <p:cNvSpPr>
            <a:spLocks noGrp="1"/>
          </p:cNvSpPr>
          <p:nvPr>
            <p:ph type="dt" sz="half" idx="10"/>
          </p:nvPr>
        </p:nvSpPr>
        <p:spPr/>
        <p:txBody>
          <a:bodyPr/>
          <a:p>
            <a:fld id="{D04BC802-30E3-4658-9CCA-F873646FEC67}" type="datetime1">
              <a:rPr lang="en-US" smtClean="0"/>
            </a:fld>
            <a:endParaRPr lang="en-US"/>
          </a:p>
        </p:txBody>
      </p:sp>
      <p:sp>
        <p:nvSpPr>
          <p:cNvPr id="1048586" name="Footer Placeholder 4"/>
          <p:cNvSpPr>
            <a:spLocks noGrp="1"/>
          </p:cNvSpPr>
          <p:nvPr>
            <p:ph type="ftr" sz="quarter" idx="11"/>
          </p:nvPr>
        </p:nvSpPr>
        <p:spPr/>
        <p:txBody>
          <a:bodyPr/>
          <a:p>
            <a:endParaRPr lang="en-US"/>
          </a:p>
        </p:txBody>
      </p:sp>
      <p:sp>
        <p:nvSpPr>
          <p:cNvPr id="1048587" name="Slide Number Placeholder 5"/>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98" name=""/>
        <p:cNvGrpSpPr/>
        <p:nvPr/>
      </p:nvGrpSpPr>
      <p:grpSpPr>
        <a:xfrm>
          <a:off x="0" y="0"/>
          <a:ext cx="0" cy="0"/>
          <a:chOff x="0" y="0"/>
          <a:chExt cx="0" cy="0"/>
        </a:xfrm>
      </p:grpSpPr>
      <p:sp>
        <p:nvSpPr>
          <p:cNvPr id="1048695" name="Title 1"/>
          <p:cNvSpPr>
            <a:spLocks noGrp="1"/>
          </p:cNvSpPr>
          <p:nvPr>
            <p:ph type="title"/>
          </p:nvPr>
        </p:nvSpPr>
        <p:spPr>
          <a:xfrm>
            <a:off x="612648" y="557784"/>
            <a:ext cx="10969752" cy="3146400"/>
          </a:xfrm>
        </p:spPr>
        <p:txBody>
          <a:bodyPr anchor="b">
            <a:normAutofit/>
          </a:bodyPr>
          <a:lstStyle>
            <a:lvl1pPr>
              <a:defRPr sz="5400"/>
            </a:lvl1pPr>
          </a:lstStyle>
          <a:p>
            <a:r>
              <a:rPr lang="en-US"/>
              <a:t>Click to edit Master title style</a:t>
            </a:r>
            <a:endParaRPr dirty="0" lang="en-US"/>
          </a:p>
        </p:txBody>
      </p:sp>
      <p:sp>
        <p:nvSpPr>
          <p:cNvPr id="1048696" name="Text Placeholder 2"/>
          <p:cNvSpPr>
            <a:spLocks noGrp="1"/>
          </p:cNvSpPr>
          <p:nvPr>
            <p:ph type="body" idx="1"/>
          </p:nvPr>
        </p:nvSpPr>
        <p:spPr>
          <a:xfrm>
            <a:off x="612648" y="3902207"/>
            <a:ext cx="10969752" cy="2187443"/>
          </a:xfrm>
        </p:spPr>
        <p:txBody>
          <a:bodyPr>
            <a:normAutofit/>
          </a:bodyPr>
          <a:lstStyle>
            <a:lvl1pPr indent="0" marL="0">
              <a:buNone/>
              <a:defRPr sz="2000">
                <a:solidFill>
                  <a:schemeClr val="tx1"/>
                </a:solidFill>
              </a:defRPr>
            </a:lvl1pPr>
            <a:lvl2pPr indent="0" marL="457200">
              <a:buNone/>
              <a:defRPr sz="2000">
                <a:solidFill>
                  <a:schemeClr val="tx1">
                    <a:tint val="75000"/>
                  </a:schemeClr>
                </a:solidFill>
              </a:defRPr>
            </a:lvl2pPr>
            <a:lvl3pPr indent="0" marL="914400">
              <a:buNone/>
              <a:defRPr sz="1800">
                <a:solidFill>
                  <a:schemeClr val="tx1">
                    <a:tint val="75000"/>
                  </a:schemeClr>
                </a:solidFill>
              </a:defRPr>
            </a:lvl3pPr>
            <a:lvl4pPr indent="0" marL="1371600">
              <a:buNone/>
              <a:defRPr sz="1600">
                <a:solidFill>
                  <a:schemeClr val="tx1">
                    <a:tint val="75000"/>
                  </a:schemeClr>
                </a:solidFill>
              </a:defRPr>
            </a:lvl4pPr>
            <a:lvl5pPr indent="0" marL="1828800">
              <a:buNone/>
              <a:defRPr sz="1600">
                <a:solidFill>
                  <a:schemeClr val="tx1">
                    <a:tint val="75000"/>
                  </a:schemeClr>
                </a:solidFill>
              </a:defRPr>
            </a:lvl5pPr>
            <a:lvl6pPr indent="0" marL="2286000">
              <a:buNone/>
              <a:defRPr sz="1600">
                <a:solidFill>
                  <a:schemeClr val="tx1">
                    <a:tint val="75000"/>
                  </a:schemeClr>
                </a:solidFill>
              </a:defRPr>
            </a:lvl6pPr>
            <a:lvl7pPr indent="0" marL="2743200">
              <a:buNone/>
              <a:defRPr sz="1600">
                <a:solidFill>
                  <a:schemeClr val="tx1">
                    <a:tint val="75000"/>
                  </a:schemeClr>
                </a:solidFill>
              </a:defRPr>
            </a:lvl7pPr>
            <a:lvl8pPr indent="0" marL="3200400">
              <a:buNone/>
              <a:defRPr sz="1600">
                <a:solidFill>
                  <a:schemeClr val="tx1">
                    <a:tint val="75000"/>
                  </a:schemeClr>
                </a:solidFill>
              </a:defRPr>
            </a:lvl8pPr>
            <a:lvl9pPr indent="0" marL="3657600">
              <a:buNone/>
              <a:defRPr sz="1600">
                <a:solidFill>
                  <a:schemeClr val="tx1">
                    <a:tint val="75000"/>
                  </a:schemeClr>
                </a:solidFill>
              </a:defRPr>
            </a:lvl9pPr>
          </a:lstStyle>
          <a:p>
            <a:pPr lvl="0"/>
            <a:r>
              <a:rPr lang="en-US"/>
              <a:t>Click to edit Master text styles</a:t>
            </a:r>
            <a:endParaRPr lang="en-US"/>
          </a:p>
        </p:txBody>
      </p:sp>
      <p:sp>
        <p:nvSpPr>
          <p:cNvPr id="1048697" name="Date Placeholder 3"/>
          <p:cNvSpPr>
            <a:spLocks noGrp="1"/>
          </p:cNvSpPr>
          <p:nvPr>
            <p:ph type="dt" sz="half" idx="10"/>
          </p:nvPr>
        </p:nvSpPr>
        <p:spPr/>
        <p:txBody>
          <a:bodyPr/>
          <a:p>
            <a:fld id="{0AB227A3-19CE-4153-81CE-64EB7AB094B3}" type="datetime1">
              <a:rPr lang="en-US" smtClean="0"/>
            </a:fld>
            <a:endParaRPr lang="en-US"/>
          </a:p>
        </p:txBody>
      </p:sp>
      <p:sp>
        <p:nvSpPr>
          <p:cNvPr id="1048698" name="Footer Placeholder 4"/>
          <p:cNvSpPr>
            <a:spLocks noGrp="1"/>
          </p:cNvSpPr>
          <p:nvPr>
            <p:ph type="ftr" sz="quarter" idx="11"/>
          </p:nvPr>
        </p:nvSpPr>
        <p:spPr/>
        <p:txBody>
          <a:bodyPr/>
          <a:p>
            <a:endParaRPr lang="en-US"/>
          </a:p>
        </p:txBody>
      </p:sp>
      <p:sp>
        <p:nvSpPr>
          <p:cNvPr id="1048699" name="Slide Number Placeholder 5"/>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66" name=""/>
        <p:cNvGrpSpPr/>
        <p:nvPr/>
      </p:nvGrpSpPr>
      <p:grpSpPr>
        <a:xfrm>
          <a:off x="0" y="0"/>
          <a:ext cx="0" cy="0"/>
          <a:chOff x="0" y="0"/>
          <a:chExt cx="0" cy="0"/>
        </a:xfrm>
      </p:grpSpPr>
      <p:sp>
        <p:nvSpPr>
          <p:cNvPr id="1048615" name="Title 1"/>
          <p:cNvSpPr>
            <a:spLocks noGrp="1"/>
          </p:cNvSpPr>
          <p:nvPr>
            <p:ph type="title"/>
          </p:nvPr>
        </p:nvSpPr>
        <p:spPr/>
        <p:txBody>
          <a:bodyPr/>
          <a:p>
            <a:r>
              <a:rPr lang="en-US"/>
              <a:t>Click to edit Master title style</a:t>
            </a:r>
            <a:endParaRPr lang="en-US"/>
          </a:p>
        </p:txBody>
      </p:sp>
      <p:sp>
        <p:nvSpPr>
          <p:cNvPr id="1048616" name="Content Placeholder 2"/>
          <p:cNvSpPr>
            <a:spLocks noGrp="1"/>
          </p:cNvSpPr>
          <p:nvPr>
            <p:ph sz="half" idx="1"/>
          </p:nvPr>
        </p:nvSpPr>
        <p:spPr>
          <a:xfrm>
            <a:off x="609600" y="2081369"/>
            <a:ext cx="5410200" cy="4095593"/>
          </a:xfrm>
        </p:spPr>
        <p:txBody>
          <a:bodyPr/>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dirty="0" lang="en-US"/>
          </a:p>
        </p:txBody>
      </p:sp>
      <p:sp>
        <p:nvSpPr>
          <p:cNvPr id="1048617" name="Content Placeholder 3"/>
          <p:cNvSpPr>
            <a:spLocks noGrp="1"/>
          </p:cNvSpPr>
          <p:nvPr>
            <p:ph sz="half" idx="2"/>
          </p:nvPr>
        </p:nvSpPr>
        <p:spPr>
          <a:xfrm>
            <a:off x="6172202" y="2081369"/>
            <a:ext cx="5410200" cy="4095593"/>
          </a:xfrm>
        </p:spPr>
        <p:txBody>
          <a:bodyPr/>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dirty="0" lang="en-US"/>
          </a:p>
        </p:txBody>
      </p:sp>
      <p:sp>
        <p:nvSpPr>
          <p:cNvPr id="1048618" name="Date Placeholder 4"/>
          <p:cNvSpPr>
            <a:spLocks noGrp="1"/>
          </p:cNvSpPr>
          <p:nvPr>
            <p:ph type="dt" sz="half" idx="10"/>
          </p:nvPr>
        </p:nvSpPr>
        <p:spPr/>
        <p:txBody>
          <a:bodyPr/>
          <a:p>
            <a:fld id="{B819A100-10F6-477E-8847-29D479EF1C92}" type="datetime1">
              <a:rPr lang="en-US" smtClean="0"/>
            </a:fld>
            <a:endParaRPr lang="en-US"/>
          </a:p>
        </p:txBody>
      </p:sp>
      <p:sp>
        <p:nvSpPr>
          <p:cNvPr id="1048619" name="Footer Placeholder 5"/>
          <p:cNvSpPr>
            <a:spLocks noGrp="1"/>
          </p:cNvSpPr>
          <p:nvPr>
            <p:ph type="ftr" sz="quarter" idx="11"/>
          </p:nvPr>
        </p:nvSpPr>
        <p:spPr/>
        <p:txBody>
          <a:bodyPr/>
          <a:p>
            <a:endParaRPr lang="en-US"/>
          </a:p>
        </p:txBody>
      </p:sp>
      <p:sp>
        <p:nvSpPr>
          <p:cNvPr id="1048620" name="Slide Number Placeholder 6"/>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87" name=""/>
        <p:cNvGrpSpPr/>
        <p:nvPr/>
      </p:nvGrpSpPr>
      <p:grpSpPr>
        <a:xfrm>
          <a:off x="0" y="0"/>
          <a:ext cx="0" cy="0"/>
          <a:chOff x="0" y="0"/>
          <a:chExt cx="0" cy="0"/>
        </a:xfrm>
      </p:grpSpPr>
      <p:sp>
        <p:nvSpPr>
          <p:cNvPr id="1048651" name="Title 1"/>
          <p:cNvSpPr>
            <a:spLocks noGrp="1"/>
          </p:cNvSpPr>
          <p:nvPr>
            <p:ph type="title"/>
          </p:nvPr>
        </p:nvSpPr>
        <p:spPr>
          <a:xfrm>
            <a:off x="609600" y="365125"/>
            <a:ext cx="10745788" cy="1325563"/>
          </a:xfrm>
        </p:spPr>
        <p:txBody>
          <a:bodyPr/>
          <a:p>
            <a:r>
              <a:rPr lang="en-US"/>
              <a:t>Click to edit Master title style</a:t>
            </a:r>
            <a:endParaRPr dirty="0" lang="en-US"/>
          </a:p>
        </p:txBody>
      </p:sp>
      <p:sp>
        <p:nvSpPr>
          <p:cNvPr id="1048652" name="Text Placeholder 2"/>
          <p:cNvSpPr>
            <a:spLocks noGrp="1"/>
          </p:cNvSpPr>
          <p:nvPr>
            <p:ph type="body" idx="1"/>
          </p:nvPr>
        </p:nvSpPr>
        <p:spPr>
          <a:xfrm>
            <a:off x="609600" y="1895096"/>
            <a:ext cx="5387975" cy="823912"/>
          </a:xfrm>
        </p:spPr>
        <p:txBody>
          <a:bodyPr anchor="b"/>
          <a:lstStyle>
            <a:lvl1pPr indent="0" marL="0">
              <a:buNone/>
              <a:defRPr b="0" sz="2400" i="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endParaRPr lang="en-US"/>
          </a:p>
        </p:txBody>
      </p:sp>
      <p:sp>
        <p:nvSpPr>
          <p:cNvPr id="1048653" name="Content Placeholder 3"/>
          <p:cNvSpPr>
            <a:spLocks noGrp="1"/>
          </p:cNvSpPr>
          <p:nvPr>
            <p:ph sz="half" idx="2"/>
          </p:nvPr>
        </p:nvSpPr>
        <p:spPr>
          <a:xfrm>
            <a:off x="609600" y="2842211"/>
            <a:ext cx="5387975" cy="3347452"/>
          </a:xfrm>
        </p:spPr>
        <p:txBody>
          <a:bodyPr/>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dirty="0" lang="en-US"/>
          </a:p>
        </p:txBody>
      </p:sp>
      <p:sp>
        <p:nvSpPr>
          <p:cNvPr id="1048654" name="Text Placeholder 4"/>
          <p:cNvSpPr>
            <a:spLocks noGrp="1"/>
          </p:cNvSpPr>
          <p:nvPr>
            <p:ph type="body" sz="quarter" idx="3"/>
          </p:nvPr>
        </p:nvSpPr>
        <p:spPr>
          <a:xfrm>
            <a:off x="6167890" y="1895096"/>
            <a:ext cx="5414510" cy="823912"/>
          </a:xfrm>
        </p:spPr>
        <p:txBody>
          <a:bodyPr anchor="b"/>
          <a:lstStyle>
            <a:lvl1pPr indent="0" marL="0">
              <a:buNone/>
              <a:defRPr b="0" sz="2400" i="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a:t>Click to edit Master text styles</a:t>
            </a:r>
            <a:endParaRPr lang="en-US"/>
          </a:p>
        </p:txBody>
      </p:sp>
      <p:sp>
        <p:nvSpPr>
          <p:cNvPr id="1048655" name="Content Placeholder 5"/>
          <p:cNvSpPr>
            <a:spLocks noGrp="1"/>
          </p:cNvSpPr>
          <p:nvPr>
            <p:ph sz="quarter" idx="4"/>
          </p:nvPr>
        </p:nvSpPr>
        <p:spPr>
          <a:xfrm>
            <a:off x="6167890" y="2842211"/>
            <a:ext cx="5414510" cy="3347452"/>
          </a:xfrm>
        </p:spPr>
        <p:txBody>
          <a:bodyPr/>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1048656" name="Date Placeholder 6"/>
          <p:cNvSpPr>
            <a:spLocks noGrp="1"/>
          </p:cNvSpPr>
          <p:nvPr>
            <p:ph type="dt" sz="half" idx="10"/>
          </p:nvPr>
        </p:nvSpPr>
        <p:spPr/>
        <p:txBody>
          <a:bodyPr/>
          <a:p>
            <a:fld id="{5DF128AB-198A-495F-8475-FDB360C9873F}" type="datetime1">
              <a:rPr lang="en-US" smtClean="0"/>
            </a:fld>
            <a:endParaRPr lang="en-US"/>
          </a:p>
        </p:txBody>
      </p:sp>
      <p:sp>
        <p:nvSpPr>
          <p:cNvPr id="1048657" name="Footer Placeholder 7"/>
          <p:cNvSpPr>
            <a:spLocks noGrp="1"/>
          </p:cNvSpPr>
          <p:nvPr>
            <p:ph type="ftr" sz="quarter" idx="11"/>
          </p:nvPr>
        </p:nvSpPr>
        <p:spPr/>
        <p:txBody>
          <a:bodyPr/>
          <a:p>
            <a:endParaRPr lang="en-US"/>
          </a:p>
        </p:txBody>
      </p:sp>
      <p:sp>
        <p:nvSpPr>
          <p:cNvPr id="1048658" name="Slide Number Placeholder 8"/>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93" name=""/>
        <p:cNvGrpSpPr/>
        <p:nvPr/>
      </p:nvGrpSpPr>
      <p:grpSpPr>
        <a:xfrm>
          <a:off x="0" y="0"/>
          <a:ext cx="0" cy="0"/>
          <a:chOff x="0" y="0"/>
          <a:chExt cx="0" cy="0"/>
        </a:xfrm>
      </p:grpSpPr>
      <p:sp>
        <p:nvSpPr>
          <p:cNvPr id="1048670" name="Title 1"/>
          <p:cNvSpPr>
            <a:spLocks noGrp="1"/>
          </p:cNvSpPr>
          <p:nvPr>
            <p:ph type="title"/>
          </p:nvPr>
        </p:nvSpPr>
        <p:spPr/>
        <p:txBody>
          <a:bodyPr/>
          <a:p>
            <a:r>
              <a:rPr lang="en-US"/>
              <a:t>Click to edit Master title style</a:t>
            </a:r>
            <a:endParaRPr lang="en-US"/>
          </a:p>
        </p:txBody>
      </p:sp>
      <p:sp>
        <p:nvSpPr>
          <p:cNvPr id="1048671" name="Date Placeholder 2"/>
          <p:cNvSpPr>
            <a:spLocks noGrp="1"/>
          </p:cNvSpPr>
          <p:nvPr>
            <p:ph type="dt" sz="half" idx="10"/>
          </p:nvPr>
        </p:nvSpPr>
        <p:spPr/>
        <p:txBody>
          <a:bodyPr/>
          <a:p>
            <a:fld id="{021A235E-F8FD-479F-9FC7-18BE84110877}" type="datetime1">
              <a:rPr lang="en-US" smtClean="0"/>
            </a:fld>
            <a:endParaRPr lang="en-US"/>
          </a:p>
        </p:txBody>
      </p:sp>
      <p:sp>
        <p:nvSpPr>
          <p:cNvPr id="1048672" name="Footer Placeholder 3"/>
          <p:cNvSpPr>
            <a:spLocks noGrp="1"/>
          </p:cNvSpPr>
          <p:nvPr>
            <p:ph type="ftr" sz="quarter" idx="11"/>
          </p:nvPr>
        </p:nvSpPr>
        <p:spPr/>
        <p:txBody>
          <a:bodyPr/>
          <a:p>
            <a:endParaRPr lang="en-US"/>
          </a:p>
        </p:txBody>
      </p:sp>
      <p:sp>
        <p:nvSpPr>
          <p:cNvPr id="1048673" name="Slide Number Placeholder 4"/>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71" name=""/>
        <p:cNvGrpSpPr/>
        <p:nvPr/>
      </p:nvGrpSpPr>
      <p:grpSpPr>
        <a:xfrm>
          <a:off x="0" y="0"/>
          <a:ext cx="0" cy="0"/>
          <a:chOff x="0" y="0"/>
          <a:chExt cx="0" cy="0"/>
        </a:xfrm>
      </p:grpSpPr>
      <p:sp>
        <p:nvSpPr>
          <p:cNvPr id="1048626" name="Date Placeholder 1"/>
          <p:cNvSpPr>
            <a:spLocks noGrp="1"/>
          </p:cNvSpPr>
          <p:nvPr>
            <p:ph type="dt" sz="half" idx="10"/>
          </p:nvPr>
        </p:nvSpPr>
        <p:spPr/>
        <p:txBody>
          <a:bodyPr/>
          <a:p>
            <a:fld id="{E890F09B-68DA-462E-9DB4-4C9ADAB8CBCC}" type="datetime1">
              <a:rPr lang="en-US" smtClean="0"/>
            </a:fld>
            <a:endParaRPr lang="en-US"/>
          </a:p>
        </p:txBody>
      </p:sp>
      <p:sp>
        <p:nvSpPr>
          <p:cNvPr id="1048627" name="Footer Placeholder 2"/>
          <p:cNvSpPr>
            <a:spLocks noGrp="1"/>
          </p:cNvSpPr>
          <p:nvPr>
            <p:ph type="ftr" sz="quarter" idx="11"/>
          </p:nvPr>
        </p:nvSpPr>
        <p:spPr/>
        <p:txBody>
          <a:bodyPr/>
          <a:p>
            <a:endParaRPr lang="en-US"/>
          </a:p>
        </p:txBody>
      </p:sp>
      <p:sp>
        <p:nvSpPr>
          <p:cNvPr id="1048628" name="Slide Number Placeholder 3"/>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99" name=""/>
        <p:cNvGrpSpPr/>
        <p:nvPr/>
      </p:nvGrpSpPr>
      <p:grpSpPr>
        <a:xfrm>
          <a:off x="0" y="0"/>
          <a:ext cx="0" cy="0"/>
          <a:chOff x="0" y="0"/>
          <a:chExt cx="0" cy="0"/>
        </a:xfrm>
      </p:grpSpPr>
      <p:sp>
        <p:nvSpPr>
          <p:cNvPr id="1048700" name="Title 1"/>
          <p:cNvSpPr>
            <a:spLocks noGrp="1"/>
          </p:cNvSpPr>
          <p:nvPr>
            <p:ph type="title"/>
          </p:nvPr>
        </p:nvSpPr>
        <p:spPr>
          <a:xfrm>
            <a:off x="612649" y="457199"/>
            <a:ext cx="4970822" cy="2660205"/>
          </a:xfrm>
        </p:spPr>
        <p:txBody>
          <a:bodyPr anchor="b">
            <a:normAutofit/>
          </a:bodyPr>
          <a:lstStyle>
            <a:lvl1pPr>
              <a:defRPr sz="3600"/>
            </a:lvl1pPr>
          </a:lstStyle>
          <a:p>
            <a:r>
              <a:rPr lang="en-US"/>
              <a:t>Click to edit Master title style</a:t>
            </a:r>
            <a:endParaRPr dirty="0" lang="en-US"/>
          </a:p>
        </p:txBody>
      </p:sp>
      <p:sp>
        <p:nvSpPr>
          <p:cNvPr id="1048701" name="Content Placeholder 2"/>
          <p:cNvSpPr>
            <a:spLocks noGrp="1"/>
          </p:cNvSpPr>
          <p:nvPr>
            <p:ph idx="1"/>
          </p:nvPr>
        </p:nvSpPr>
        <p:spPr>
          <a:xfrm>
            <a:off x="6096000" y="457200"/>
            <a:ext cx="5483352" cy="5744003"/>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dirty="0" lang="en-US"/>
          </a:p>
        </p:txBody>
      </p:sp>
      <p:sp>
        <p:nvSpPr>
          <p:cNvPr id="1048702" name="Text Placeholder 3"/>
          <p:cNvSpPr>
            <a:spLocks noGrp="1"/>
          </p:cNvSpPr>
          <p:nvPr>
            <p:ph type="body" sz="half" idx="2"/>
          </p:nvPr>
        </p:nvSpPr>
        <p:spPr>
          <a:xfrm>
            <a:off x="612649" y="3329989"/>
            <a:ext cx="4970822" cy="2871216"/>
          </a:xfrm>
        </p:spPr>
        <p:txBody>
          <a:bodyPr>
            <a:normAutofit/>
          </a:bodyPr>
          <a:lstStyle>
            <a:lvl1pPr indent="0" marL="0">
              <a:buNone/>
              <a:defRPr sz="20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endParaRPr lang="en-US"/>
          </a:p>
        </p:txBody>
      </p:sp>
      <p:sp>
        <p:nvSpPr>
          <p:cNvPr id="1048703" name="Date Placeholder 4"/>
          <p:cNvSpPr>
            <a:spLocks noGrp="1"/>
          </p:cNvSpPr>
          <p:nvPr>
            <p:ph type="dt" sz="half" idx="10"/>
          </p:nvPr>
        </p:nvSpPr>
        <p:spPr/>
        <p:txBody>
          <a:bodyPr/>
          <a:p>
            <a:fld id="{17AC4E36-FABE-47EB-AA7F-C19A93824617}" type="datetime1">
              <a:rPr lang="en-US" smtClean="0"/>
            </a:fld>
            <a:endParaRPr lang="en-US"/>
          </a:p>
        </p:txBody>
      </p:sp>
      <p:sp>
        <p:nvSpPr>
          <p:cNvPr id="1048704" name="Footer Placeholder 5"/>
          <p:cNvSpPr>
            <a:spLocks noGrp="1"/>
          </p:cNvSpPr>
          <p:nvPr>
            <p:ph type="ftr" sz="quarter" idx="11"/>
          </p:nvPr>
        </p:nvSpPr>
        <p:spPr/>
        <p:txBody>
          <a:bodyPr/>
          <a:p>
            <a:endParaRPr lang="en-US"/>
          </a:p>
        </p:txBody>
      </p:sp>
      <p:sp>
        <p:nvSpPr>
          <p:cNvPr id="1048705" name="Slide Number Placeholder 6"/>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96" name=""/>
        <p:cNvGrpSpPr/>
        <p:nvPr/>
      </p:nvGrpSpPr>
      <p:grpSpPr>
        <a:xfrm>
          <a:off x="0" y="0"/>
          <a:ext cx="0" cy="0"/>
          <a:chOff x="0" y="0"/>
          <a:chExt cx="0" cy="0"/>
        </a:xfrm>
      </p:grpSpPr>
      <p:sp>
        <p:nvSpPr>
          <p:cNvPr id="1048684" name="Title 1"/>
          <p:cNvSpPr>
            <a:spLocks noGrp="1"/>
          </p:cNvSpPr>
          <p:nvPr>
            <p:ph type="title"/>
          </p:nvPr>
        </p:nvSpPr>
        <p:spPr>
          <a:xfrm>
            <a:off x="612649" y="457199"/>
            <a:ext cx="4970822" cy="2667485"/>
          </a:xfrm>
        </p:spPr>
        <p:txBody>
          <a:bodyPr anchor="b">
            <a:normAutofit/>
          </a:bodyPr>
          <a:lstStyle>
            <a:lvl1pPr>
              <a:defRPr sz="3600"/>
            </a:lvl1pPr>
          </a:lstStyle>
          <a:p>
            <a:r>
              <a:rPr lang="en-US"/>
              <a:t>Click to edit Master title style</a:t>
            </a:r>
            <a:endParaRPr dirty="0" lang="en-US"/>
          </a:p>
        </p:txBody>
      </p:sp>
      <p:sp>
        <p:nvSpPr>
          <p:cNvPr id="1048685" name="Picture Placeholder 2"/>
          <p:cNvSpPr>
            <a:spLocks noGrp="1"/>
          </p:cNvSpPr>
          <p:nvPr>
            <p:ph type="pic" idx="1"/>
          </p:nvPr>
        </p:nvSpPr>
        <p:spPr>
          <a:xfrm>
            <a:off x="6096000" y="457199"/>
            <a:ext cx="5483352" cy="5403851"/>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r>
              <a:rPr lang="en-US"/>
              <a:t>Click icon to add picture</a:t>
            </a:r>
            <a:endParaRPr dirty="0" lang="en-US"/>
          </a:p>
        </p:txBody>
      </p:sp>
      <p:sp>
        <p:nvSpPr>
          <p:cNvPr id="1048686" name="Text Placeholder 3"/>
          <p:cNvSpPr>
            <a:spLocks noGrp="1"/>
          </p:cNvSpPr>
          <p:nvPr>
            <p:ph type="body" sz="half" idx="2"/>
          </p:nvPr>
        </p:nvSpPr>
        <p:spPr>
          <a:xfrm>
            <a:off x="612649" y="3322708"/>
            <a:ext cx="4970822" cy="2546280"/>
          </a:xfrm>
        </p:spPr>
        <p:txBody>
          <a:bodyPr>
            <a:normAutofit/>
          </a:bodyPr>
          <a:lstStyle>
            <a:lvl1pPr indent="0" marL="0">
              <a:buNone/>
              <a:defRPr sz="1800"/>
            </a:lvl1pPr>
            <a:lvl2pPr indent="0" marL="457200">
              <a:buNone/>
              <a:defRPr sz="1400"/>
            </a:lvl2pPr>
            <a:lvl3pPr indent="0" marL="914400">
              <a:buNone/>
              <a:defRPr sz="1200"/>
            </a:lvl3pPr>
            <a:lvl4pPr indent="0" marL="1371600">
              <a:buNone/>
              <a:defRPr sz="1000"/>
            </a:lvl4pPr>
            <a:lvl5pPr indent="0" marL="1828800">
              <a:buNone/>
              <a:defRPr sz="1000"/>
            </a:lvl5pPr>
            <a:lvl6pPr indent="0" marL="2286000">
              <a:buNone/>
              <a:defRPr sz="1000"/>
            </a:lvl6pPr>
            <a:lvl7pPr indent="0" marL="2743200">
              <a:buNone/>
              <a:defRPr sz="1000"/>
            </a:lvl7pPr>
            <a:lvl8pPr indent="0" marL="3200400">
              <a:buNone/>
              <a:defRPr sz="1000"/>
            </a:lvl8pPr>
            <a:lvl9pPr indent="0" marL="3657600">
              <a:buNone/>
              <a:defRPr sz="1000"/>
            </a:lvl9pPr>
          </a:lstStyle>
          <a:p>
            <a:pPr lvl="0"/>
            <a:r>
              <a:rPr lang="en-US"/>
              <a:t>Click to edit Master text styles</a:t>
            </a:r>
            <a:endParaRPr lang="en-US"/>
          </a:p>
        </p:txBody>
      </p:sp>
      <p:sp>
        <p:nvSpPr>
          <p:cNvPr id="1048687" name="Date Placeholder 4"/>
          <p:cNvSpPr>
            <a:spLocks noGrp="1"/>
          </p:cNvSpPr>
          <p:nvPr>
            <p:ph type="dt" sz="half" idx="10"/>
          </p:nvPr>
        </p:nvSpPr>
        <p:spPr/>
        <p:txBody>
          <a:bodyPr/>
          <a:p>
            <a:fld id="{F199CE6B-5DE6-4A2D-B72E-5E8969F9F56F}" type="datetime1">
              <a:rPr lang="en-US" smtClean="0"/>
            </a:fld>
            <a:endParaRPr lang="en-US"/>
          </a:p>
        </p:txBody>
      </p:sp>
      <p:sp>
        <p:nvSpPr>
          <p:cNvPr id="1048688" name="Footer Placeholder 5"/>
          <p:cNvSpPr>
            <a:spLocks noGrp="1"/>
          </p:cNvSpPr>
          <p:nvPr>
            <p:ph type="ftr" sz="quarter" idx="11"/>
          </p:nvPr>
        </p:nvSpPr>
        <p:spPr/>
        <p:txBody>
          <a:bodyPr/>
          <a:p>
            <a:endParaRPr lang="en-US"/>
          </a:p>
        </p:txBody>
      </p:sp>
      <p:sp>
        <p:nvSpPr>
          <p:cNvPr id="1048689" name="Slide Number Placeholder 6"/>
          <p:cNvSpPr>
            <a:spLocks noGrp="1"/>
          </p:cNvSpPr>
          <p:nvPr>
            <p:ph type="sldNum" sz="quarter" idx="12"/>
          </p:nvPr>
        </p:nvSpPr>
        <p:spPr/>
        <p:txBody>
          <a:bodyPr/>
          <a:p>
            <a:fld id="{1F646F3F-274D-499B-ABBE-824EB4ABDC3D}"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1" name=""/>
        <p:cNvGrpSpPr/>
        <p:nvPr/>
      </p:nvGrpSpPr>
      <p:grpSpPr>
        <a:xfrm>
          <a:off x="0" y="0"/>
          <a:ext cx="0" cy="0"/>
          <a:chOff x="0" y="0"/>
          <a:chExt cx="0" cy="0"/>
        </a:xfrm>
      </p:grpSpPr>
      <p:sp>
        <p:nvSpPr>
          <p:cNvPr id="1048576" name="Rectangle 6"/>
          <p:cNvSpPr/>
          <p:nvPr/>
        </p:nvSpPr>
        <p:spPr>
          <a:xfrm>
            <a:off x="0" y="0"/>
            <a:ext cx="12192001" cy="6858000"/>
          </a:xfrm>
          <a:prstGeom prst="rect"/>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sp>
        <p:nvSpPr>
          <p:cNvPr id="1048577" name="Freeform: Shape 7"/>
          <p:cNvSpPr/>
          <p:nvPr/>
        </p:nvSpPr>
        <p:spPr>
          <a:xfrm>
            <a:off x="-1" y="232968"/>
            <a:ext cx="9560477" cy="6625032"/>
          </a:xfrm>
          <a:custGeom>
            <a:avLst/>
            <a:gdLst>
              <a:gd name="connsiteX0" fmla="*/ 8831314 w 9263816"/>
              <a:gd name="connsiteY0" fmla="*/ 5943878 h 6858000"/>
              <a:gd name="connsiteX1" fmla="*/ 9179783 w 9263816"/>
              <a:gd name="connsiteY1" fmla="*/ 6086141 h 6858000"/>
              <a:gd name="connsiteX2" fmla="*/ 9260887 w 9263816"/>
              <a:gd name="connsiteY2" fmla="*/ 6279156 h 6858000"/>
              <a:gd name="connsiteX3" fmla="*/ 8925621 w 9263816"/>
              <a:gd name="connsiteY3" fmla="*/ 6708712 h 6858000"/>
              <a:gd name="connsiteX4" fmla="*/ 8496050 w 9263816"/>
              <a:gd name="connsiteY4" fmla="*/ 6373449 h 6858000"/>
              <a:gd name="connsiteX5" fmla="*/ 8831314 w 9263816"/>
              <a:gd name="connsiteY5" fmla="*/ 5943878 h 6858000"/>
              <a:gd name="connsiteX6" fmla="*/ 7397485 w 9263816"/>
              <a:gd name="connsiteY6" fmla="*/ 5931706 h 6858000"/>
              <a:gd name="connsiteX7" fmla="*/ 7917779 w 9263816"/>
              <a:gd name="connsiteY7" fmla="*/ 6191864 h 6858000"/>
              <a:gd name="connsiteX8" fmla="*/ 8013467 w 9263816"/>
              <a:gd name="connsiteY8" fmla="*/ 6375784 h 6858000"/>
              <a:gd name="connsiteX9" fmla="*/ 8021879 w 9263816"/>
              <a:gd name="connsiteY9" fmla="*/ 6753751 h 6858000"/>
              <a:gd name="connsiteX10" fmla="*/ 7981316 w 9263816"/>
              <a:gd name="connsiteY10" fmla="*/ 6858000 h 6858000"/>
              <a:gd name="connsiteX11" fmla="*/ 6819486 w 9263816"/>
              <a:gd name="connsiteY11" fmla="*/ 6858000 h 6858000"/>
              <a:gd name="connsiteX12" fmla="*/ 6785199 w 9263816"/>
              <a:gd name="connsiteY12" fmla="*/ 6781101 h 6858000"/>
              <a:gd name="connsiteX13" fmla="*/ 7196747 w 9263816"/>
              <a:gd name="connsiteY13" fmla="*/ 5964309 h 6858000"/>
              <a:gd name="connsiteX14" fmla="*/ 7397485 w 9263816"/>
              <a:gd name="connsiteY14" fmla="*/ 5931706 h 6858000"/>
              <a:gd name="connsiteX15" fmla="*/ 1505570 w 9263816"/>
              <a:gd name="connsiteY15" fmla="*/ 227178 h 6858000"/>
              <a:gd name="connsiteX16" fmla="*/ 2026489 w 9263816"/>
              <a:gd name="connsiteY16" fmla="*/ 392370 h 6858000"/>
              <a:gd name="connsiteX17" fmla="*/ 2444553 w 9263816"/>
              <a:gd name="connsiteY17" fmla="*/ 1654853 h 6858000"/>
              <a:gd name="connsiteX18" fmla="*/ 3183153 w 9263816"/>
              <a:gd name="connsiteY18" fmla="*/ 2116208 h 6858000"/>
              <a:gd name="connsiteX19" fmla="*/ 4288384 w 9263816"/>
              <a:gd name="connsiteY19" fmla="*/ 1291908 h 6858000"/>
              <a:gd name="connsiteX20" fmla="*/ 5472602 w 9263816"/>
              <a:gd name="connsiteY20" fmla="*/ 1697818 h 6858000"/>
              <a:gd name="connsiteX21" fmla="*/ 5844697 w 9263816"/>
              <a:gd name="connsiteY21" fmla="*/ 3444791 h 6858000"/>
              <a:gd name="connsiteX22" fmla="*/ 6715674 w 9263816"/>
              <a:gd name="connsiteY22" fmla="*/ 4065208 h 6858000"/>
              <a:gd name="connsiteX23" fmla="*/ 8130429 w 9263816"/>
              <a:gd name="connsiteY23" fmla="*/ 4101787 h 6858000"/>
              <a:gd name="connsiteX24" fmla="*/ 8624630 w 9263816"/>
              <a:gd name="connsiteY24" fmla="*/ 4686202 h 6858000"/>
              <a:gd name="connsiteX25" fmla="*/ 8623843 w 9263816"/>
              <a:gd name="connsiteY25" fmla="*/ 4685749 h 6858000"/>
              <a:gd name="connsiteX26" fmla="*/ 8646859 w 9263816"/>
              <a:gd name="connsiteY26" fmla="*/ 4835156 h 6858000"/>
              <a:gd name="connsiteX27" fmla="*/ 8079403 w 9263816"/>
              <a:gd name="connsiteY27" fmla="*/ 5661624 h 6858000"/>
              <a:gd name="connsiteX28" fmla="*/ 6833105 w 9263816"/>
              <a:gd name="connsiteY28" fmla="*/ 5397208 h 6858000"/>
              <a:gd name="connsiteX29" fmla="*/ 5900832 w 9263816"/>
              <a:gd name="connsiteY29" fmla="*/ 5944462 h 6858000"/>
              <a:gd name="connsiteX30" fmla="*/ 6067212 w 9263816"/>
              <a:gd name="connsiteY30" fmla="*/ 6811916 h 6858000"/>
              <a:gd name="connsiteX31" fmla="*/ 6089565 w 9263816"/>
              <a:gd name="connsiteY31" fmla="*/ 6858000 h 6858000"/>
              <a:gd name="connsiteX32" fmla="*/ 0 w 9263816"/>
              <a:gd name="connsiteY32" fmla="*/ 6858000 h 6858000"/>
              <a:gd name="connsiteX33" fmla="*/ 0 w 9263816"/>
              <a:gd name="connsiteY33" fmla="*/ 2181377 h 6858000"/>
              <a:gd name="connsiteX34" fmla="*/ 73069 w 9263816"/>
              <a:gd name="connsiteY34" fmla="*/ 2215839 h 6858000"/>
              <a:gd name="connsiteX35" fmla="*/ 335445 w 9263816"/>
              <a:gd name="connsiteY35" fmla="*/ 2237140 h 6858000"/>
              <a:gd name="connsiteX36" fmla="*/ 752878 w 9263816"/>
              <a:gd name="connsiteY36" fmla="*/ 1445285 h 6858000"/>
              <a:gd name="connsiteX37" fmla="*/ 1202551 w 9263816"/>
              <a:gd name="connsiteY37" fmla="*/ 314229 h 6858000"/>
              <a:gd name="connsiteX38" fmla="*/ 1505570 w 9263816"/>
              <a:gd name="connsiteY38" fmla="*/ 227178 h 6858000"/>
              <a:gd name="connsiteX39" fmla="*/ 3142509 w 9263816"/>
              <a:gd name="connsiteY39" fmla="*/ 68854 h 6858000"/>
              <a:gd name="connsiteX40" fmla="*/ 3490978 w 9263816"/>
              <a:gd name="connsiteY40" fmla="*/ 211117 h 6858000"/>
              <a:gd name="connsiteX41" fmla="*/ 3572083 w 9263816"/>
              <a:gd name="connsiteY41" fmla="*/ 404131 h 6858000"/>
              <a:gd name="connsiteX42" fmla="*/ 3236814 w 9263816"/>
              <a:gd name="connsiteY42" fmla="*/ 833688 h 6858000"/>
              <a:gd name="connsiteX43" fmla="*/ 2807245 w 9263816"/>
              <a:gd name="connsiteY43" fmla="*/ 498425 h 6858000"/>
              <a:gd name="connsiteX44" fmla="*/ 3142509 w 9263816"/>
              <a:gd name="connsiteY44" fmla="*/ 68854 h 6858000"/>
              <a:gd name="connsiteX45" fmla="*/ 0 w 9263816"/>
              <a:gd name="connsiteY45" fmla="*/ 0 h 6858000"/>
              <a:gd name="connsiteX46" fmla="*/ 39858 w 9263816"/>
              <a:gd name="connsiteY46" fmla="*/ 0 h 6858000"/>
              <a:gd name="connsiteX47" fmla="*/ 65022 w 9263816"/>
              <a:gd name="connsiteY47" fmla="*/ 5834 h 6858000"/>
              <a:gd name="connsiteX48" fmla="*/ 389258 w 9263816"/>
              <a:gd name="connsiteY48" fmla="*/ 235630 h 6858000"/>
              <a:gd name="connsiteX49" fmla="*/ 485484 w 9263816"/>
              <a:gd name="connsiteY49" fmla="*/ 420070 h 6858000"/>
              <a:gd name="connsiteX50" fmla="*/ 74229 w 9263816"/>
              <a:gd name="connsiteY50" fmla="*/ 1237955 h 6858000"/>
              <a:gd name="connsiteX51" fmla="*/ 0 w 9263816"/>
              <a:gd name="connsiteY51" fmla="*/ 125447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9263816" h="6858000">
                <a:moveTo>
                  <a:pt x="8831314" y="5943878"/>
                </a:moveTo>
                <a:cubicBezTo>
                  <a:pt x="8964281" y="5927490"/>
                  <a:pt x="9096260" y="5981362"/>
                  <a:pt x="9179783" y="6086141"/>
                </a:cubicBezTo>
                <a:cubicBezTo>
                  <a:pt x="9224074" y="6141769"/>
                  <a:pt x="9252211" y="6208560"/>
                  <a:pt x="9260887" y="6279156"/>
                </a:cubicBezTo>
                <a:cubicBezTo>
                  <a:pt x="9286897" y="6490362"/>
                  <a:pt x="9136845" y="6682672"/>
                  <a:pt x="8925621" y="6708712"/>
                </a:cubicBezTo>
                <a:cubicBezTo>
                  <a:pt x="8714398" y="6734766"/>
                  <a:pt x="8522062" y="6584655"/>
                  <a:pt x="8496050" y="6373449"/>
                </a:cubicBezTo>
                <a:cubicBezTo>
                  <a:pt x="8470038" y="6162229"/>
                  <a:pt x="8620090" y="5969920"/>
                  <a:pt x="8831314" y="5943878"/>
                </a:cubicBezTo>
                <a:close/>
                <a:moveTo>
                  <a:pt x="7397485" y="5931706"/>
                </a:moveTo>
                <a:cubicBezTo>
                  <a:pt x="7598431" y="5931157"/>
                  <a:pt x="7792965" y="6024548"/>
                  <a:pt x="7917779" y="6191864"/>
                </a:cubicBezTo>
                <a:cubicBezTo>
                  <a:pt x="7959204" y="6247714"/>
                  <a:pt x="7991530" y="6309792"/>
                  <a:pt x="8013467" y="6375784"/>
                </a:cubicBezTo>
                <a:cubicBezTo>
                  <a:pt x="8055425" y="6502973"/>
                  <a:pt x="8055748" y="6633888"/>
                  <a:pt x="8021879" y="6753751"/>
                </a:cubicBezTo>
                <a:lnTo>
                  <a:pt x="7981316" y="6858000"/>
                </a:lnTo>
                <a:lnTo>
                  <a:pt x="6819486" y="6858000"/>
                </a:lnTo>
                <a:lnTo>
                  <a:pt x="6785199" y="6781101"/>
                </a:lnTo>
                <a:cubicBezTo>
                  <a:pt x="6673307" y="6441922"/>
                  <a:pt x="6857485" y="6076251"/>
                  <a:pt x="7196747" y="5964309"/>
                </a:cubicBezTo>
                <a:cubicBezTo>
                  <a:pt x="7262809" y="5942509"/>
                  <a:pt x="7330503" y="5931889"/>
                  <a:pt x="7397485" y="5931706"/>
                </a:cubicBezTo>
                <a:close/>
                <a:moveTo>
                  <a:pt x="1505570" y="227178"/>
                </a:moveTo>
                <a:cubicBezTo>
                  <a:pt x="1691018" y="218628"/>
                  <a:pt x="1889853" y="275403"/>
                  <a:pt x="2026489" y="392370"/>
                </a:cubicBezTo>
                <a:cubicBezTo>
                  <a:pt x="2369898" y="685965"/>
                  <a:pt x="2078266" y="1147857"/>
                  <a:pt x="2444553" y="1654853"/>
                </a:cubicBezTo>
                <a:cubicBezTo>
                  <a:pt x="2492906" y="1721679"/>
                  <a:pt x="2800482" y="2144546"/>
                  <a:pt x="3183153" y="2116208"/>
                </a:cubicBezTo>
                <a:cubicBezTo>
                  <a:pt x="3673561" y="2080541"/>
                  <a:pt x="3723222" y="1441614"/>
                  <a:pt x="4288384" y="1291908"/>
                </a:cubicBezTo>
                <a:cubicBezTo>
                  <a:pt x="4689065" y="1185875"/>
                  <a:pt x="5207943" y="1366633"/>
                  <a:pt x="5472602" y="1697818"/>
                </a:cubicBezTo>
                <a:cubicBezTo>
                  <a:pt x="5891294" y="2221754"/>
                  <a:pt x="5408012" y="2790179"/>
                  <a:pt x="5844697" y="3444791"/>
                </a:cubicBezTo>
                <a:cubicBezTo>
                  <a:pt x="6149900" y="3902467"/>
                  <a:pt x="6672672" y="4053594"/>
                  <a:pt x="6715674" y="4065208"/>
                </a:cubicBezTo>
                <a:cubicBezTo>
                  <a:pt x="7326423" y="4232519"/>
                  <a:pt x="7677158" y="3817020"/>
                  <a:pt x="8130429" y="4101787"/>
                </a:cubicBezTo>
                <a:cubicBezTo>
                  <a:pt x="8226340" y="4161985"/>
                  <a:pt x="8536372" y="4356819"/>
                  <a:pt x="8624630" y="4686202"/>
                </a:cubicBezTo>
                <a:lnTo>
                  <a:pt x="8623843" y="4685749"/>
                </a:lnTo>
                <a:cubicBezTo>
                  <a:pt x="8636924" y="4734567"/>
                  <a:pt x="8644635" y="4784678"/>
                  <a:pt x="8646859" y="4835156"/>
                </a:cubicBezTo>
                <a:cubicBezTo>
                  <a:pt x="8662596" y="5196604"/>
                  <a:pt x="8398383" y="5562326"/>
                  <a:pt x="8079403" y="5661624"/>
                </a:cubicBezTo>
                <a:cubicBezTo>
                  <a:pt x="7649807" y="5795217"/>
                  <a:pt x="7430996" y="5350293"/>
                  <a:pt x="6833105" y="5397208"/>
                </a:cubicBezTo>
                <a:cubicBezTo>
                  <a:pt x="6519033" y="5421527"/>
                  <a:pt x="6056658" y="5595550"/>
                  <a:pt x="5900832" y="5944462"/>
                </a:cubicBezTo>
                <a:cubicBezTo>
                  <a:pt x="5770548" y="6236600"/>
                  <a:pt x="5916359" y="6515160"/>
                  <a:pt x="6067212" y="6811916"/>
                </a:cubicBezTo>
                <a:lnTo>
                  <a:pt x="6089565" y="6858000"/>
                </a:lnTo>
                <a:lnTo>
                  <a:pt x="0" y="6858000"/>
                </a:lnTo>
                <a:lnTo>
                  <a:pt x="0" y="2181377"/>
                </a:lnTo>
                <a:lnTo>
                  <a:pt x="73069" y="2215839"/>
                </a:lnTo>
                <a:cubicBezTo>
                  <a:pt x="165116" y="2251829"/>
                  <a:pt x="254486" y="2263171"/>
                  <a:pt x="335445" y="2237140"/>
                </a:cubicBezTo>
                <a:cubicBezTo>
                  <a:pt x="594718" y="2153707"/>
                  <a:pt x="688441" y="1733807"/>
                  <a:pt x="752878" y="1445285"/>
                </a:cubicBezTo>
                <a:cubicBezTo>
                  <a:pt x="925059" y="674068"/>
                  <a:pt x="975076" y="456292"/>
                  <a:pt x="1202551" y="314229"/>
                </a:cubicBezTo>
                <a:cubicBezTo>
                  <a:pt x="1287853" y="260956"/>
                  <a:pt x="1394302" y="232308"/>
                  <a:pt x="1505570" y="227178"/>
                </a:cubicBezTo>
                <a:close/>
                <a:moveTo>
                  <a:pt x="3142509" y="68854"/>
                </a:moveTo>
                <a:cubicBezTo>
                  <a:pt x="3275474" y="52467"/>
                  <a:pt x="3407455" y="106339"/>
                  <a:pt x="3490978" y="211117"/>
                </a:cubicBezTo>
                <a:cubicBezTo>
                  <a:pt x="3535271" y="266744"/>
                  <a:pt x="3563404" y="333535"/>
                  <a:pt x="3572083" y="404131"/>
                </a:cubicBezTo>
                <a:cubicBezTo>
                  <a:pt x="3598092" y="615337"/>
                  <a:pt x="3448040" y="807648"/>
                  <a:pt x="3236814" y="833688"/>
                </a:cubicBezTo>
                <a:cubicBezTo>
                  <a:pt x="3025594" y="859741"/>
                  <a:pt x="2833255" y="709631"/>
                  <a:pt x="2807245" y="498425"/>
                </a:cubicBezTo>
                <a:cubicBezTo>
                  <a:pt x="2781232" y="287207"/>
                  <a:pt x="2931283" y="94896"/>
                  <a:pt x="3142509" y="68854"/>
                </a:cubicBezTo>
                <a:close/>
                <a:moveTo>
                  <a:pt x="0" y="0"/>
                </a:moveTo>
                <a:lnTo>
                  <a:pt x="39858" y="0"/>
                </a:lnTo>
                <a:lnTo>
                  <a:pt x="65022" y="5834"/>
                </a:lnTo>
                <a:cubicBezTo>
                  <a:pt x="191545" y="45606"/>
                  <a:pt x="305874" y="124173"/>
                  <a:pt x="389258" y="235630"/>
                </a:cubicBezTo>
                <a:cubicBezTo>
                  <a:pt x="430983" y="291600"/>
                  <a:pt x="463360" y="353876"/>
                  <a:pt x="485484" y="420070"/>
                </a:cubicBezTo>
                <a:cubicBezTo>
                  <a:pt x="597711" y="759508"/>
                  <a:pt x="413661" y="1125662"/>
                  <a:pt x="74229" y="1237955"/>
                </a:cubicBezTo>
                <a:lnTo>
                  <a:pt x="0" y="1254477"/>
                </a:lnTo>
                <a:close/>
              </a:path>
            </a:pathLst>
          </a:custGeom>
          <a:solidFill>
            <a:schemeClr val="bg1"/>
          </a:solidFill>
          <a:ln w="127000">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p>
        </p:txBody>
      </p:sp>
      <p:sp>
        <p:nvSpPr>
          <p:cNvPr id="1048578" name="Title Placeholder 1"/>
          <p:cNvSpPr>
            <a:spLocks noGrp="1"/>
          </p:cNvSpPr>
          <p:nvPr>
            <p:ph type="title"/>
          </p:nvPr>
        </p:nvSpPr>
        <p:spPr>
          <a:xfrm>
            <a:off x="609600" y="557784"/>
            <a:ext cx="10972800" cy="1325563"/>
          </a:xfrm>
          <a:prstGeom prst="rect"/>
        </p:spPr>
        <p:txBody>
          <a:bodyPr anchor="b" bIns="45720" lIns="91440" rIns="91440" rtlCol="0" tIns="45720" vert="horz">
            <a:normAutofit/>
          </a:bodyPr>
          <a:p>
            <a:r>
              <a:rPr lang="en-US"/>
              <a:t>Click to edit Master title style</a:t>
            </a:r>
            <a:endParaRPr dirty="0" lang="en-US"/>
          </a:p>
        </p:txBody>
      </p:sp>
      <p:sp>
        <p:nvSpPr>
          <p:cNvPr id="1048579" name="Text Placeholder 2"/>
          <p:cNvSpPr>
            <a:spLocks noGrp="1"/>
          </p:cNvSpPr>
          <p:nvPr>
            <p:ph type="body" idx="1"/>
          </p:nvPr>
        </p:nvSpPr>
        <p:spPr>
          <a:xfrm>
            <a:off x="609600" y="2106204"/>
            <a:ext cx="10972800" cy="4036534"/>
          </a:xfrm>
          <a:prstGeom prst="rect"/>
        </p:spPr>
        <p:txBody>
          <a:bodyPr bIns="45720" lIns="91440" rIns="91440" rtlCol="0" tIns="45720" vert="horz">
            <a:normAutofit/>
          </a:bodyPr>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dirty="0" lang="en-US"/>
          </a:p>
        </p:txBody>
      </p:sp>
      <p:sp>
        <p:nvSpPr>
          <p:cNvPr id="1048580" name="Date Placeholder 3"/>
          <p:cNvSpPr>
            <a:spLocks noGrp="1"/>
          </p:cNvSpPr>
          <p:nvPr>
            <p:ph type="dt" sz="half" idx="2"/>
          </p:nvPr>
        </p:nvSpPr>
        <p:spPr>
          <a:xfrm>
            <a:off x="609600" y="6356350"/>
            <a:ext cx="2743200" cy="365125"/>
          </a:xfrm>
          <a:prstGeom prst="rect"/>
        </p:spPr>
        <p:txBody>
          <a:bodyPr anchor="ctr" bIns="45720" lIns="91440" rIns="91440" rtlCol="0" tIns="45720" vert="horz"/>
          <a:lstStyle>
            <a:lvl1pPr algn="l">
              <a:defRPr cap="all" sz="800" kern="1200" lang="en-US" spc="200" smtClean="0">
                <a:solidFill>
                  <a:schemeClr val="tx1"/>
                </a:solidFill>
                <a:latin typeface="+mn-lt"/>
                <a:ea typeface="+mn-ea"/>
                <a:cs typeface="Segoe UI Semilight" panose="020B0402040204020203" pitchFamily="34" charset="0"/>
              </a:defRPr>
            </a:lvl1pPr>
          </a:lstStyle>
          <a:p>
            <a:fld id="{F481A142-DA77-4A5F-AD1F-14E6C18F0F5F}" type="datetime1">
              <a:rPr lang="en-US" smtClean="0"/>
            </a:fld>
            <a:endParaRPr dirty="0" lang="en-US"/>
          </a:p>
        </p:txBody>
      </p:sp>
      <p:sp>
        <p:nvSpPr>
          <p:cNvPr id="1048581" name="Footer Placeholder 4"/>
          <p:cNvSpPr>
            <a:spLocks noGrp="1"/>
          </p:cNvSpPr>
          <p:nvPr>
            <p:ph type="ftr" sz="quarter" idx="3"/>
          </p:nvPr>
        </p:nvSpPr>
        <p:spPr>
          <a:xfrm>
            <a:off x="4038600" y="6356350"/>
            <a:ext cx="4114800" cy="365125"/>
          </a:xfrm>
          <a:prstGeom prst="rect"/>
        </p:spPr>
        <p:txBody>
          <a:bodyPr anchor="ctr" bIns="45720" lIns="91440" rIns="91440" rtlCol="0" tIns="45720" vert="horz"/>
          <a:lstStyle>
            <a:lvl1pPr algn="ctr">
              <a:defRPr cap="all" dirty="0" sz="800" kern="1200" lang="en-US" spc="200">
                <a:solidFill>
                  <a:schemeClr val="tx1"/>
                </a:solidFill>
                <a:latin typeface="+mn-lt"/>
                <a:ea typeface="+mn-ea"/>
                <a:cs typeface="Segoe UI Semilight" panose="020B0402040204020203" pitchFamily="34" charset="0"/>
              </a:defRPr>
            </a:lvl1pPr>
          </a:lstStyle>
          <a:p>
            <a:endParaRPr dirty="0" lang="en-US"/>
          </a:p>
        </p:txBody>
      </p:sp>
      <p:sp>
        <p:nvSpPr>
          <p:cNvPr id="1048582" name="Slide Number Placeholder 5"/>
          <p:cNvSpPr>
            <a:spLocks noGrp="1"/>
          </p:cNvSpPr>
          <p:nvPr>
            <p:ph type="sldNum" sz="quarter" idx="4"/>
          </p:nvPr>
        </p:nvSpPr>
        <p:spPr>
          <a:xfrm>
            <a:off x="10134600" y="6356350"/>
            <a:ext cx="1447800" cy="365125"/>
          </a:xfrm>
          <a:prstGeom prst="rect"/>
        </p:spPr>
        <p:txBody>
          <a:bodyPr anchor="ctr" bIns="45720" lIns="91440" rIns="91440" rtlCol="0" tIns="45720" vert="horz"/>
          <a:lstStyle>
            <a:lvl1pPr algn="r">
              <a:defRPr cap="all" sz="800" kern="1200" lang="en-US" spc="200" smtClean="0">
                <a:solidFill>
                  <a:schemeClr val="tx1"/>
                </a:solidFill>
                <a:latin typeface="+mn-lt"/>
                <a:ea typeface="+mn-ea"/>
                <a:cs typeface="Segoe UI Semilight" panose="020B0402040204020203" pitchFamily="34" charset="0"/>
              </a:defRPr>
            </a:lvl1pPr>
          </a:lstStyle>
          <a:p>
            <a:fld id="{1F646F3F-274D-499B-ABBE-824EB4ABDC3D}"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lvl1pPr algn="l" defTabSz="914400" eaLnBrk="1" hangingPunct="1" latinLnBrk="0" rtl="0">
        <a:lnSpc>
          <a:spcPct val="100000"/>
        </a:lnSpc>
        <a:spcBef>
          <a:spcPct val="0"/>
        </a:spcBef>
        <a:buNone/>
        <a:defRPr sz="4400" kern="1200">
          <a:solidFill>
            <a:schemeClr val="tx1"/>
          </a:solidFill>
          <a:latin typeface="+mj-lt"/>
          <a:ea typeface="+mj-ea"/>
          <a:cs typeface="+mj-cs"/>
        </a:defRPr>
      </a:lvl1pPr>
    </p:titleStyle>
    <p:bodyStyle>
      <a:lvl1pPr algn="l" defTabSz="914400" eaLnBrk="1" hangingPunct="1" indent="0" latinLnBrk="0" marL="0" rtl="0">
        <a:lnSpc>
          <a:spcPct val="110000"/>
        </a:lnSpc>
        <a:spcBef>
          <a:spcPts val="1000"/>
        </a:spcBef>
        <a:buClr>
          <a:schemeClr val="accent5"/>
        </a:buClr>
        <a:buFont typeface="Avenir Next LT Pro" panose="020B0504020202020204" pitchFamily="34" charset="0"/>
        <a:buNone/>
        <a:defRPr sz="2000" kern="1200">
          <a:solidFill>
            <a:schemeClr val="tx1"/>
          </a:solidFill>
          <a:latin typeface="+mn-lt"/>
          <a:ea typeface="+mn-ea"/>
          <a:cs typeface="+mn-cs"/>
        </a:defRPr>
      </a:lvl1pPr>
      <a:lvl2pPr algn="l" defTabSz="914400" eaLnBrk="1" hangingPunct="1" indent="0" latinLnBrk="0" marL="228600" rtl="0">
        <a:lnSpc>
          <a:spcPct val="110000"/>
        </a:lnSpc>
        <a:spcBef>
          <a:spcPts val="500"/>
        </a:spcBef>
        <a:buClr>
          <a:schemeClr val="accent5"/>
        </a:buClr>
        <a:buFont typeface="Avenir Next LT Pro" panose="020B0504020202020204" pitchFamily="34" charset="0"/>
        <a:buNone/>
        <a:defRPr sz="1800" kern="1200">
          <a:solidFill>
            <a:schemeClr val="tx1"/>
          </a:solidFill>
          <a:latin typeface="+mn-lt"/>
          <a:ea typeface="+mn-ea"/>
          <a:cs typeface="+mn-cs"/>
        </a:defRPr>
      </a:lvl2pPr>
      <a:lvl3pPr algn="l" defTabSz="914400" eaLnBrk="1" hangingPunct="1" indent="0" latinLnBrk="0" marL="457200" rtl="0">
        <a:lnSpc>
          <a:spcPct val="110000"/>
        </a:lnSpc>
        <a:spcBef>
          <a:spcPts val="500"/>
        </a:spcBef>
        <a:buClr>
          <a:schemeClr val="accent5"/>
        </a:buClr>
        <a:buFont typeface="Avenir Next LT Pro" panose="020B0504020202020204" pitchFamily="34" charset="0"/>
        <a:buNone/>
        <a:defRPr sz="1600" kern="1200">
          <a:solidFill>
            <a:schemeClr val="tx1"/>
          </a:solidFill>
          <a:latin typeface="+mn-lt"/>
          <a:ea typeface="+mn-ea"/>
          <a:cs typeface="+mn-cs"/>
        </a:defRPr>
      </a:lvl3pPr>
      <a:lvl4pPr algn="l" defTabSz="914400" eaLnBrk="1" hangingPunct="1" indent="0" latinLnBrk="0" marL="685800" rtl="0">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4pPr>
      <a:lvl5pPr algn="l" defTabSz="914400" eaLnBrk="1" hangingPunct="1" indent="0" latinLnBrk="0" marL="914400" rtl="0">
        <a:lnSpc>
          <a:spcPct val="110000"/>
        </a:lnSpc>
        <a:spcBef>
          <a:spcPts val="500"/>
        </a:spcBef>
        <a:buClr>
          <a:schemeClr val="accent5"/>
        </a:buClr>
        <a:buFont typeface="Avenir Next LT Pro" panose="020B0504020202020204" pitchFamily="34" charset="0"/>
        <a:buNone/>
        <a:defRPr sz="1400" kern="1200">
          <a:solidFill>
            <a:schemeClr val="tx1"/>
          </a:solidFill>
          <a:latin typeface="+mn-lt"/>
          <a:ea typeface="+mn-ea"/>
          <a:cs typeface="+mn-cs"/>
        </a:defRPr>
      </a:lvl5pPr>
      <a:lvl6pPr algn="l" defTabSz="914400" eaLnBrk="1" hangingPunct="1" indent="-228600" latinLnBrk="0" marL="25146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algn="l" defTabSz="914400" eaLnBrk="1" hangingPunct="1" indent="-228600" latinLnBrk="0" marL="29718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algn="l" defTabSz="914400" eaLnBrk="1" hangingPunct="1" indent="-228600" latinLnBrk="0" marL="34290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algn="l" defTabSz="914400" eaLnBrk="1" hangingPunct="1" indent="-228600" latinLnBrk="0" marL="3886200" rtl="0">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hyperlink" Target="mailto:wienu90@gmail.com" TargetMode="External"/><Relationship Id="rId2" Type="http://schemas.openxmlformats.org/officeDocument/2006/relationships/hyperlink" Target="mailto:jescahmwijuka@gmail.com" TargetMode="External"/><Relationship Id="rId3" Type="http://schemas.openxmlformats.org/officeDocument/2006/relationships/hyperlink" Target="mailto:battecharles1@gmail.com" TargetMode="External"/><Relationship Id="rId4" Type="http://schemas.openxmlformats.org/officeDocument/2006/relationships/image" Target="../media/image2.jpeg"/><Relationship Id="rId5"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60" name=""/>
        <p:cNvGrpSpPr/>
        <p:nvPr/>
      </p:nvGrpSpPr>
      <p:grpSpPr>
        <a:xfrm>
          <a:off x="0" y="0"/>
          <a:ext cx="0" cy="0"/>
          <a:chOff x="0" y="0"/>
          <a:chExt cx="0" cy="0"/>
        </a:xfrm>
      </p:grpSpPr>
      <p:sp useBgFill="1">
        <p:nvSpPr>
          <p:cNvPr id="1048604" name="Rectangle 17"/>
          <p:cNvSpPr>
            <a:spLocks noChangeAspect="1" noMove="1" noResize="1" noRot="1" noGrp="1" noAdjustHandles="1" noEditPoints="1" noChangeArrowheads="1" noChangeShapeType="1" noTextEdit="1"/>
          </p:cNvSpPr>
          <p:nvPr/>
        </p:nvSpPr>
        <p:spPr>
          <a:xfrm>
            <a:off x="0" y="0"/>
            <a:ext cx="12192000" cy="6858000"/>
          </a:xfrm>
          <a:prstGeom prst="rect"/>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lang="en-US">
              <a:solidFill>
                <a:schemeClr val="bg2"/>
              </a:solidFill>
            </a:endParaRPr>
          </a:p>
        </p:txBody>
      </p:sp>
      <p:sp>
        <p:nvSpPr>
          <p:cNvPr id="1048605" name="Rectangle 19"/>
          <p:cNvSpPr>
            <a:spLocks noChangeAspect="1" noMove="1" noResize="1" noRot="1" noGrp="1" noAdjustHandles="1" noEditPoints="1" noChangeArrowheads="1" noChangeShapeType="1" noTextEdit="1"/>
          </p:cNvSpPr>
          <p:nvPr/>
        </p:nvSpPr>
        <p:spPr>
          <a:xfrm>
            <a:off x="0" y="0"/>
            <a:ext cx="12192001" cy="6858000"/>
          </a:xfrm>
          <a:prstGeom prst="rect"/>
          <a:solidFill>
            <a:srgbClr val="AEAEAE">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p>
            <a:pPr algn="ctr"/>
            <a:endParaRPr dirty="0" lang="en-US"/>
          </a:p>
        </p:txBody>
      </p:sp>
      <p:pic>
        <p:nvPicPr>
          <p:cNvPr id="2097155" name="Picture 3" descr="Jigsaw puzzles in plastic figures"/>
          <p:cNvPicPr>
            <a:picLocks noChangeAspect="1"/>
          </p:cNvPicPr>
          <p:nvPr/>
        </p:nvPicPr>
        <p:blipFill>
          <a:blip xmlns:r="http://schemas.openxmlformats.org/officeDocument/2006/relationships" r:embed="rId1"/>
          <a:srcRect t="5051" b="13721"/>
          <a:stretch>
            <a:fillRect/>
          </a:stretch>
        </p:blipFill>
        <p:spPr>
          <a:xfrm>
            <a:off x="20" y="10"/>
            <a:ext cx="12191980" cy="6857990"/>
          </a:xfrm>
          <a:prstGeom prst="rect"/>
        </p:spPr>
      </p:pic>
      <p:sp useBgFill="1">
        <p:nvSpPr>
          <p:cNvPr id="1048606" name="Freeform: Shape 21"/>
          <p:cNvSpPr>
            <a:spLocks noChangeAspect="1" noMove="1" noResize="1" noRot="1" noGrp="1" noAdjustHandles="1" noEditPoints="1" noChangeArrowheads="1" noChangeShapeType="1" noTextEdit="1"/>
          </p:cNvSpPr>
          <p:nvPr/>
        </p:nvSpPr>
        <p:spPr>
          <a:xfrm>
            <a:off x="837986" y="0"/>
            <a:ext cx="10615629" cy="6858000"/>
          </a:xfrm>
          <a:custGeom>
            <a:avLst/>
            <a:gdLst>
              <a:gd name="connsiteX0" fmla="*/ 7169276 w 10615629"/>
              <a:gd name="connsiteY0" fmla="*/ 5704266 h 6858000"/>
              <a:gd name="connsiteX1" fmla="*/ 7514897 w 10615629"/>
              <a:gd name="connsiteY1" fmla="*/ 6049887 h 6858000"/>
              <a:gd name="connsiteX2" fmla="*/ 7169276 w 10615629"/>
              <a:gd name="connsiteY2" fmla="*/ 6395508 h 6858000"/>
              <a:gd name="connsiteX3" fmla="*/ 6823655 w 10615629"/>
              <a:gd name="connsiteY3" fmla="*/ 6049887 h 6858000"/>
              <a:gd name="connsiteX4" fmla="*/ 7169276 w 10615629"/>
              <a:gd name="connsiteY4" fmla="*/ 5704266 h 6858000"/>
              <a:gd name="connsiteX5" fmla="*/ 10010446 w 10615629"/>
              <a:gd name="connsiteY5" fmla="*/ 2324705 h 6858000"/>
              <a:gd name="connsiteX6" fmla="*/ 10456760 w 10615629"/>
              <a:gd name="connsiteY6" fmla="*/ 2771019 h 6858000"/>
              <a:gd name="connsiteX7" fmla="*/ 10010446 w 10615629"/>
              <a:gd name="connsiteY7" fmla="*/ 3217333 h 6858000"/>
              <a:gd name="connsiteX8" fmla="*/ 9564132 w 10615629"/>
              <a:gd name="connsiteY8" fmla="*/ 2771019 h 6858000"/>
              <a:gd name="connsiteX9" fmla="*/ 10010446 w 10615629"/>
              <a:gd name="connsiteY9" fmla="*/ 2324705 h 6858000"/>
              <a:gd name="connsiteX10" fmla="*/ 10354145 w 10615629"/>
              <a:gd name="connsiteY10" fmla="*/ 1665213 h 6858000"/>
              <a:gd name="connsiteX11" fmla="*/ 10615629 w 10615629"/>
              <a:gd name="connsiteY11" fmla="*/ 1926697 h 6858000"/>
              <a:gd name="connsiteX12" fmla="*/ 10354145 w 10615629"/>
              <a:gd name="connsiteY12" fmla="*/ 2188181 h 6858000"/>
              <a:gd name="connsiteX13" fmla="*/ 10092661 w 10615629"/>
              <a:gd name="connsiteY13" fmla="*/ 1926697 h 6858000"/>
              <a:gd name="connsiteX14" fmla="*/ 10354145 w 10615629"/>
              <a:gd name="connsiteY14" fmla="*/ 1665213 h 6858000"/>
              <a:gd name="connsiteX15" fmla="*/ 1458901 w 10615629"/>
              <a:gd name="connsiteY15" fmla="*/ 659644 h 6858000"/>
              <a:gd name="connsiteX16" fmla="*/ 1905215 w 10615629"/>
              <a:gd name="connsiteY16" fmla="*/ 1105958 h 6858000"/>
              <a:gd name="connsiteX17" fmla="*/ 1458901 w 10615629"/>
              <a:gd name="connsiteY17" fmla="*/ 1552272 h 6858000"/>
              <a:gd name="connsiteX18" fmla="*/ 1012587 w 10615629"/>
              <a:gd name="connsiteY18" fmla="*/ 1105958 h 6858000"/>
              <a:gd name="connsiteX19" fmla="*/ 1458901 w 10615629"/>
              <a:gd name="connsiteY19" fmla="*/ 659644 h 6858000"/>
              <a:gd name="connsiteX20" fmla="*/ 6674038 w 10615629"/>
              <a:gd name="connsiteY20" fmla="*/ 0 h 6858000"/>
              <a:gd name="connsiteX21" fmla="*/ 10121228 w 10615629"/>
              <a:gd name="connsiteY21" fmla="*/ 0 h 6858000"/>
              <a:gd name="connsiteX22" fmla="*/ 10122250 w 10615629"/>
              <a:gd name="connsiteY22" fmla="*/ 1542 h 6858000"/>
              <a:gd name="connsiteX23" fmla="*/ 9914575 w 10615629"/>
              <a:gd name="connsiteY23" fmla="*/ 1714821 h 6858000"/>
              <a:gd name="connsiteX24" fmla="*/ 9361609 w 10615629"/>
              <a:gd name="connsiteY24" fmla="*/ 2396453 h 6858000"/>
              <a:gd name="connsiteX25" fmla="*/ 9334635 w 10615629"/>
              <a:gd name="connsiteY25" fmla="*/ 3107486 h 6858000"/>
              <a:gd name="connsiteX26" fmla="*/ 9815042 w 10615629"/>
              <a:gd name="connsiteY26" fmla="*/ 3891891 h 6858000"/>
              <a:gd name="connsiteX27" fmla="*/ 9376176 w 10615629"/>
              <a:gd name="connsiteY27" fmla="*/ 5202286 h 6858000"/>
              <a:gd name="connsiteX28" fmla="*/ 7869813 w 10615629"/>
              <a:gd name="connsiteY28" fmla="*/ 5436960 h 6858000"/>
              <a:gd name="connsiteX29" fmla="*/ 6545392 w 10615629"/>
              <a:gd name="connsiteY29" fmla="*/ 5630362 h 6858000"/>
              <a:gd name="connsiteX30" fmla="*/ 5772723 w 10615629"/>
              <a:gd name="connsiteY30" fmla="*/ 6502431 h 6858000"/>
              <a:gd name="connsiteX31" fmla="*/ 5542129 w 10615629"/>
              <a:gd name="connsiteY31" fmla="*/ 6791052 h 6858000"/>
              <a:gd name="connsiteX32" fmla="*/ 5487454 w 10615629"/>
              <a:gd name="connsiteY32" fmla="*/ 6858000 h 6858000"/>
              <a:gd name="connsiteX33" fmla="*/ 3860772 w 10615629"/>
              <a:gd name="connsiteY33" fmla="*/ 6858000 h 6858000"/>
              <a:gd name="connsiteX34" fmla="*/ 3806309 w 10615629"/>
              <a:gd name="connsiteY34" fmla="*/ 6753976 h 6858000"/>
              <a:gd name="connsiteX35" fmla="*/ 3692626 w 10615629"/>
              <a:gd name="connsiteY35" fmla="*/ 6315366 h 6858000"/>
              <a:gd name="connsiteX36" fmla="*/ 2561203 w 10615629"/>
              <a:gd name="connsiteY36" fmla="*/ 5694965 h 6858000"/>
              <a:gd name="connsiteX37" fmla="*/ 69617 w 10615629"/>
              <a:gd name="connsiteY37" fmla="*/ 4316865 h 6858000"/>
              <a:gd name="connsiteX38" fmla="*/ 1643 w 10615629"/>
              <a:gd name="connsiteY38" fmla="*/ 3718987 h 6858000"/>
              <a:gd name="connsiteX39" fmla="*/ 368893 w 10615629"/>
              <a:gd name="connsiteY39" fmla="*/ 2555465 h 6858000"/>
              <a:gd name="connsiteX40" fmla="*/ 1113509 w 10615629"/>
              <a:gd name="connsiteY40" fmla="*/ 2231777 h 6858000"/>
              <a:gd name="connsiteX41" fmla="*/ 2037233 w 10615629"/>
              <a:gd name="connsiteY41" fmla="*/ 2044714 h 6858000"/>
              <a:gd name="connsiteX42" fmla="*/ 2547311 w 10615629"/>
              <a:gd name="connsiteY42" fmla="*/ 1444273 h 6858000"/>
              <a:gd name="connsiteX43" fmla="*/ 3900864 w 10615629"/>
              <a:gd name="connsiteY43" fmla="*/ 617925 h 6858000"/>
              <a:gd name="connsiteX44" fmla="*/ 4571572 w 10615629"/>
              <a:gd name="connsiteY44" fmla="*/ 899937 h 6858000"/>
              <a:gd name="connsiteX45" fmla="*/ 6039226 w 10615629"/>
              <a:gd name="connsiteY45" fmla="*/ 670658 h 6858000"/>
              <a:gd name="connsiteX46" fmla="*/ 6656610 w 10615629"/>
              <a:gd name="connsiteY46" fmla="*/ 16159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10615629" h="6858000">
                <a:moveTo>
                  <a:pt x="7169276" y="5704266"/>
                </a:moveTo>
                <a:cubicBezTo>
                  <a:pt x="7360157" y="5704266"/>
                  <a:pt x="7514897" y="5859006"/>
                  <a:pt x="7514897" y="6049887"/>
                </a:cubicBezTo>
                <a:cubicBezTo>
                  <a:pt x="7514897" y="6240768"/>
                  <a:pt x="7360157" y="6395508"/>
                  <a:pt x="7169276" y="6395508"/>
                </a:cubicBezTo>
                <a:cubicBezTo>
                  <a:pt x="6978395" y="6395508"/>
                  <a:pt x="6823655" y="6240768"/>
                  <a:pt x="6823655" y="6049887"/>
                </a:cubicBezTo>
                <a:cubicBezTo>
                  <a:pt x="6823655" y="5859006"/>
                  <a:pt x="6978395" y="5704266"/>
                  <a:pt x="7169276" y="5704266"/>
                </a:cubicBezTo>
                <a:close/>
                <a:moveTo>
                  <a:pt x="10010446" y="2324705"/>
                </a:moveTo>
                <a:cubicBezTo>
                  <a:pt x="10256938" y="2324705"/>
                  <a:pt x="10456760" y="2524528"/>
                  <a:pt x="10456760" y="2771019"/>
                </a:cubicBezTo>
                <a:cubicBezTo>
                  <a:pt x="10456760" y="3017511"/>
                  <a:pt x="10256938" y="3217333"/>
                  <a:pt x="10010446" y="3217333"/>
                </a:cubicBezTo>
                <a:cubicBezTo>
                  <a:pt x="9763954" y="3217333"/>
                  <a:pt x="9564132" y="3017511"/>
                  <a:pt x="9564132" y="2771019"/>
                </a:cubicBezTo>
                <a:cubicBezTo>
                  <a:pt x="9564132" y="2524528"/>
                  <a:pt x="9763954" y="2324705"/>
                  <a:pt x="10010446" y="2324705"/>
                </a:cubicBezTo>
                <a:close/>
                <a:moveTo>
                  <a:pt x="10354145" y="1665213"/>
                </a:moveTo>
                <a:cubicBezTo>
                  <a:pt x="10498559" y="1665213"/>
                  <a:pt x="10615629" y="1782283"/>
                  <a:pt x="10615629" y="1926697"/>
                </a:cubicBezTo>
                <a:cubicBezTo>
                  <a:pt x="10615629" y="2071111"/>
                  <a:pt x="10498559" y="2188181"/>
                  <a:pt x="10354145" y="2188181"/>
                </a:cubicBezTo>
                <a:cubicBezTo>
                  <a:pt x="10209731" y="2188181"/>
                  <a:pt x="10092661" y="2071111"/>
                  <a:pt x="10092661" y="1926697"/>
                </a:cubicBezTo>
                <a:cubicBezTo>
                  <a:pt x="10092661" y="1782283"/>
                  <a:pt x="10209731" y="1665213"/>
                  <a:pt x="10354145" y="1665213"/>
                </a:cubicBezTo>
                <a:close/>
                <a:moveTo>
                  <a:pt x="1458901" y="659644"/>
                </a:moveTo>
                <a:cubicBezTo>
                  <a:pt x="1705393" y="659644"/>
                  <a:pt x="1905215" y="859466"/>
                  <a:pt x="1905215" y="1105958"/>
                </a:cubicBezTo>
                <a:cubicBezTo>
                  <a:pt x="1905215" y="1352450"/>
                  <a:pt x="1705393" y="1552272"/>
                  <a:pt x="1458901" y="1552272"/>
                </a:cubicBezTo>
                <a:cubicBezTo>
                  <a:pt x="1212409" y="1552272"/>
                  <a:pt x="1012587" y="1352450"/>
                  <a:pt x="1012587" y="1105958"/>
                </a:cubicBezTo>
                <a:cubicBezTo>
                  <a:pt x="1012587" y="859466"/>
                  <a:pt x="1212409" y="659644"/>
                  <a:pt x="1458901" y="659644"/>
                </a:cubicBezTo>
                <a:close/>
                <a:moveTo>
                  <a:pt x="6674038" y="0"/>
                </a:moveTo>
                <a:lnTo>
                  <a:pt x="10121228" y="0"/>
                </a:lnTo>
                <a:lnTo>
                  <a:pt x="10122250" y="1542"/>
                </a:lnTo>
                <a:cubicBezTo>
                  <a:pt x="10407914" y="485220"/>
                  <a:pt x="10448238" y="1134713"/>
                  <a:pt x="9914575" y="1714821"/>
                </a:cubicBezTo>
                <a:cubicBezTo>
                  <a:pt x="9716856" y="1929804"/>
                  <a:pt x="9539638" y="2164208"/>
                  <a:pt x="9361609" y="2396453"/>
                </a:cubicBezTo>
                <a:cubicBezTo>
                  <a:pt x="9193292" y="2616157"/>
                  <a:pt x="9188572" y="2869712"/>
                  <a:pt x="9334635" y="3107486"/>
                </a:cubicBezTo>
                <a:cubicBezTo>
                  <a:pt x="9495670" y="3368730"/>
                  <a:pt x="9683004" y="3617025"/>
                  <a:pt x="9815042" y="3891891"/>
                </a:cubicBezTo>
                <a:cubicBezTo>
                  <a:pt x="10050525" y="4382007"/>
                  <a:pt x="9955575" y="4864841"/>
                  <a:pt x="9376176" y="5202286"/>
                </a:cubicBezTo>
                <a:cubicBezTo>
                  <a:pt x="8901029" y="5479039"/>
                  <a:pt x="8396077" y="5489829"/>
                  <a:pt x="7869813" y="5436960"/>
                </a:cubicBezTo>
                <a:cubicBezTo>
                  <a:pt x="7414764" y="5391373"/>
                  <a:pt x="6924917" y="5356038"/>
                  <a:pt x="6545392" y="5630362"/>
                </a:cubicBezTo>
                <a:cubicBezTo>
                  <a:pt x="6238294" y="5852628"/>
                  <a:pt x="6024795" y="6205178"/>
                  <a:pt x="5772723" y="6502431"/>
                </a:cubicBezTo>
                <a:cubicBezTo>
                  <a:pt x="5693285" y="6596233"/>
                  <a:pt x="5618533" y="6694485"/>
                  <a:pt x="5542129" y="6791052"/>
                </a:cubicBezTo>
                <a:lnTo>
                  <a:pt x="5487454" y="6858000"/>
                </a:lnTo>
                <a:lnTo>
                  <a:pt x="3860772" y="6858000"/>
                </a:lnTo>
                <a:lnTo>
                  <a:pt x="3806309" y="6753976"/>
                </a:lnTo>
                <a:cubicBezTo>
                  <a:pt x="3748311" y="6617180"/>
                  <a:pt x="3717510" y="6461835"/>
                  <a:pt x="3692626" y="6315366"/>
                </a:cubicBezTo>
                <a:cubicBezTo>
                  <a:pt x="3594980" y="5743923"/>
                  <a:pt x="2996563" y="5569132"/>
                  <a:pt x="2561203" y="5694965"/>
                </a:cubicBezTo>
                <a:cubicBezTo>
                  <a:pt x="1295584" y="6063834"/>
                  <a:pt x="405173" y="5417942"/>
                  <a:pt x="69617" y="4316865"/>
                </a:cubicBezTo>
                <a:cubicBezTo>
                  <a:pt x="12163" y="4128181"/>
                  <a:pt x="22818" y="3919404"/>
                  <a:pt x="1643" y="3718987"/>
                </a:cubicBezTo>
                <a:cubicBezTo>
                  <a:pt x="-11845" y="3285650"/>
                  <a:pt x="53163" y="2879692"/>
                  <a:pt x="368893" y="2555465"/>
                </a:cubicBezTo>
                <a:cubicBezTo>
                  <a:pt x="570254" y="2348709"/>
                  <a:pt x="826642" y="2266304"/>
                  <a:pt x="1113509" y="2231777"/>
                </a:cubicBezTo>
                <a:cubicBezTo>
                  <a:pt x="1425464" y="2194013"/>
                  <a:pt x="1739171" y="2139122"/>
                  <a:pt x="2037233" y="2044714"/>
                </a:cubicBezTo>
                <a:cubicBezTo>
                  <a:pt x="2313448" y="1957047"/>
                  <a:pt x="2430109" y="1689061"/>
                  <a:pt x="2547311" y="1444273"/>
                </a:cubicBezTo>
                <a:cubicBezTo>
                  <a:pt x="2839304" y="834121"/>
                  <a:pt x="3300290" y="529585"/>
                  <a:pt x="3900864" y="617925"/>
                </a:cubicBezTo>
                <a:cubicBezTo>
                  <a:pt x="4133785" y="652182"/>
                  <a:pt x="4362119" y="778959"/>
                  <a:pt x="4571572" y="899937"/>
                </a:cubicBezTo>
                <a:cubicBezTo>
                  <a:pt x="5133170" y="1224435"/>
                  <a:pt x="5641899" y="1068660"/>
                  <a:pt x="6039226" y="670658"/>
                </a:cubicBezTo>
                <a:cubicBezTo>
                  <a:pt x="6250634" y="458239"/>
                  <a:pt x="6444898" y="227157"/>
                  <a:pt x="6656610" y="16159"/>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p>
            <a:pPr algn="ctr"/>
            <a:endParaRPr lang="en-US">
              <a:solidFill>
                <a:schemeClr val="bg2"/>
              </a:solidFill>
            </a:endParaRPr>
          </a:p>
        </p:txBody>
      </p:sp>
      <p:sp>
        <p:nvSpPr>
          <p:cNvPr id="1048607" name="Title 1"/>
          <p:cNvSpPr>
            <a:spLocks noGrp="1"/>
          </p:cNvSpPr>
          <p:nvPr>
            <p:ph type="ctrTitle"/>
          </p:nvPr>
        </p:nvSpPr>
        <p:spPr>
          <a:xfrm>
            <a:off x="2891790" y="879475"/>
            <a:ext cx="6458585" cy="2630805"/>
          </a:xfrm>
        </p:spPr>
        <p:txBody>
          <a:bodyPr>
            <a:noAutofit/>
          </a:bodyPr>
          <a:p>
            <a:pPr algn="ctr">
              <a:lnSpc>
                <a:spcPct val="90000"/>
              </a:lnSpc>
            </a:pPr>
            <a:r>
              <a:rPr dirty="0" sz="4200" lang="en-US"/>
              <a:t>Study Circles for Social Change </a:t>
            </a:r>
            <a:r>
              <a:rPr dirty="0" sz="4200" lang="en-US" err="1"/>
              <a:t>Programme</a:t>
            </a:r>
            <a:br>
              <a:rPr dirty="0" sz="4200" lang="en-US"/>
            </a:br>
            <a:r>
              <a:rPr dirty="0" sz="4200" lang="en-US"/>
              <a:t>Final Check-in Updates</a:t>
            </a:r>
            <a:endParaRPr dirty="0" sz="4200" lang="en-US"/>
          </a:p>
        </p:txBody>
      </p:sp>
      <p:sp>
        <p:nvSpPr>
          <p:cNvPr id="1048608" name="Subtitle 2"/>
          <p:cNvSpPr>
            <a:spLocks noGrp="1"/>
          </p:cNvSpPr>
          <p:nvPr>
            <p:ph type="subTitle" idx="1"/>
          </p:nvPr>
        </p:nvSpPr>
        <p:spPr>
          <a:xfrm>
            <a:off x="2891743" y="3602038"/>
            <a:ext cx="6458556" cy="1655762"/>
          </a:xfrm>
        </p:spPr>
        <p:txBody>
          <a:bodyPr>
            <a:normAutofit/>
          </a:bodyPr>
          <a:p>
            <a:pPr algn="ctr"/>
            <a:r>
              <a:rPr b="1" dirty="0" lang="en-US"/>
              <a:t>Workers in the Informal Economy Network Uganda (WIENU).</a:t>
            </a:r>
            <a:endParaRPr b="1" dirty="0" lang="en-US"/>
          </a:p>
          <a:p>
            <a:pPr algn="ctr"/>
            <a:r>
              <a:rPr b="1" dirty="0" lang="en-US"/>
              <a:t>Prepared </a:t>
            </a:r>
            <a:r>
              <a:rPr b="1" dirty="0" lang="en-US" smtClean="0"/>
              <a:t>by: Mwijuka Jesca; Study Circle Coordinator</a:t>
            </a:r>
            <a:endParaRPr b="1"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36" name="Title 1"/>
          <p:cNvSpPr>
            <a:spLocks noGrp="1"/>
          </p:cNvSpPr>
          <p:nvPr>
            <p:ph type="title"/>
          </p:nvPr>
        </p:nvSpPr>
        <p:spPr>
          <a:xfrm>
            <a:off x="609600" y="211556"/>
            <a:ext cx="10972800" cy="631824"/>
          </a:xfrm>
        </p:spPr>
        <p:txBody>
          <a:bodyPr>
            <a:normAutofit fontScale="90000"/>
          </a:bodyPr>
          <a:p>
            <a:r>
              <a:rPr dirty="0" lang="en-US"/>
              <a:t>Other questions</a:t>
            </a:r>
            <a:endParaRPr dirty="0" lang="en-US"/>
          </a:p>
        </p:txBody>
      </p:sp>
      <p:sp>
        <p:nvSpPr>
          <p:cNvPr id="1048637" name="Content Placeholder 2"/>
          <p:cNvSpPr>
            <a:spLocks noGrp="1"/>
          </p:cNvSpPr>
          <p:nvPr>
            <p:ph idx="1"/>
          </p:nvPr>
        </p:nvSpPr>
        <p:spPr>
          <a:xfrm>
            <a:off x="609600" y="843381"/>
            <a:ext cx="10972800" cy="5521909"/>
          </a:xfrm>
        </p:spPr>
        <p:txBody>
          <a:bodyPr>
            <a:normAutofit fontScale="90000" lnSpcReduction="20000"/>
          </a:bodyPr>
          <a:p>
            <a:r>
              <a:rPr dirty="0" lang="en-US">
                <a:solidFill>
                  <a:srgbClr val="FF0000"/>
                </a:solidFill>
              </a:rPr>
              <a:t>Were the study circle groups able to do any of the following? If so, give details (if you were not able to, write N/A. Feel free to add more slides/ pages if necessary): </a:t>
            </a:r>
            <a:endParaRPr dirty="0" lang="en-US">
              <a:solidFill>
                <a:srgbClr val="FF0000"/>
              </a:solidFill>
            </a:endParaRPr>
          </a:p>
          <a:p>
            <a:endParaRPr dirty="0" lang="en-US">
              <a:solidFill>
                <a:srgbClr val="FF0000"/>
              </a:solidFill>
            </a:endParaRPr>
          </a:p>
          <a:p>
            <a:r>
              <a:rPr dirty="0" lang="en-US">
                <a:solidFill>
                  <a:srgbClr val="FF0000"/>
                </a:solidFill>
              </a:rPr>
              <a:t>4. Create popular education materials relating to your topic/s? </a:t>
            </a:r>
            <a:endParaRPr dirty="0" lang="en-US">
              <a:solidFill>
                <a:srgbClr val="FF0000"/>
              </a:solidFill>
            </a:endParaRPr>
          </a:p>
          <a:p>
            <a:r>
              <a:rPr dirty="0" lang="en-US">
                <a:solidFill>
                  <a:srgbClr val="FF0000"/>
                </a:solidFill>
              </a:rPr>
              <a:t>Details: </a:t>
            </a:r>
            <a:r>
              <a:rPr dirty="0" lang="en-US">
                <a:solidFill>
                  <a:schemeClr val="tx1"/>
                </a:solidFill>
              </a:rPr>
              <a:t>YES, Composed an Educational and awareness creation Song.</a:t>
            </a:r>
            <a:endParaRPr dirty="0" lang="en-US"/>
          </a:p>
          <a:p>
            <a:endParaRPr dirty="0" lang="en-US">
              <a:solidFill>
                <a:srgbClr val="FF0000"/>
              </a:solidFill>
            </a:endParaRPr>
          </a:p>
          <a:p>
            <a:r>
              <a:rPr dirty="0" lang="en-US">
                <a:solidFill>
                  <a:srgbClr val="FF0000"/>
                </a:solidFill>
              </a:rPr>
              <a:t>5. Build local community alliances or work with national alliances on any of the topic/s?</a:t>
            </a:r>
            <a:endParaRPr dirty="0" lang="en-US">
              <a:solidFill>
                <a:srgbClr val="FF0000"/>
              </a:solidFill>
            </a:endParaRPr>
          </a:p>
          <a:p>
            <a:r>
              <a:rPr dirty="0" lang="en-US">
                <a:solidFill>
                  <a:srgbClr val="FF0000"/>
                </a:solidFill>
              </a:rPr>
              <a:t>Details:  </a:t>
            </a:r>
            <a:r>
              <a:rPr dirty="0" lang="en-US">
                <a:solidFill>
                  <a:schemeClr val="tx1"/>
                </a:solidFill>
              </a:rPr>
              <a:t>YES; Group facilitators managed to reach sector leaders and community leadres where appropriate.</a:t>
            </a:r>
            <a:endParaRPr dirty="0" lang="en-US"/>
          </a:p>
          <a:p>
            <a:endParaRPr dirty="0" lang="en-US">
              <a:solidFill>
                <a:srgbClr val="FF0000"/>
              </a:solidFill>
            </a:endParaRPr>
          </a:p>
          <a:p>
            <a:r>
              <a:rPr dirty="0" lang="en-US">
                <a:solidFill>
                  <a:srgbClr val="FF0000"/>
                </a:solidFill>
              </a:rPr>
              <a:t>6. Collaborate in activities with other </a:t>
            </a:r>
            <a:r>
              <a:rPr dirty="0" lang="en-US" err="1">
                <a:solidFill>
                  <a:srgbClr val="FF0000"/>
                </a:solidFill>
              </a:rPr>
              <a:t>organisations</a:t>
            </a:r>
            <a:r>
              <a:rPr dirty="0" lang="en-US">
                <a:solidFill>
                  <a:srgbClr val="FF0000"/>
                </a:solidFill>
              </a:rPr>
              <a:t> regarding their topic/s? </a:t>
            </a:r>
            <a:endParaRPr dirty="0" lang="en-US">
              <a:solidFill>
                <a:srgbClr val="FF0000"/>
              </a:solidFill>
            </a:endParaRPr>
          </a:p>
          <a:p>
            <a:r>
              <a:rPr dirty="0" lang="en-US">
                <a:solidFill>
                  <a:srgbClr val="FF0000"/>
                </a:solidFill>
              </a:rPr>
              <a:t> </a:t>
            </a:r>
            <a:r>
              <a:rPr dirty="0" lang="en-US" smtClean="0">
                <a:solidFill>
                  <a:srgbClr val="FF0000"/>
                </a:solidFill>
              </a:rPr>
              <a:t>   </a:t>
            </a:r>
            <a:r>
              <a:rPr dirty="0" lang="en-US" smtClean="0">
                <a:solidFill>
                  <a:srgbClr val="FF0000"/>
                </a:solidFill>
              </a:rPr>
              <a:t>Collaborate </a:t>
            </a:r>
            <a:r>
              <a:rPr dirty="0" lang="en-US">
                <a:solidFill>
                  <a:srgbClr val="FF0000"/>
                </a:solidFill>
              </a:rPr>
              <a:t>in activities with other organisations regarding their topic/s? </a:t>
            </a:r>
            <a:endParaRPr dirty="0" lang="en-US">
              <a:solidFill>
                <a:srgbClr val="FF0000"/>
              </a:solidFill>
            </a:endParaRPr>
          </a:p>
          <a:p>
            <a:r>
              <a:rPr dirty="0" lang="en-US">
                <a:solidFill>
                  <a:srgbClr val="FF0000"/>
                </a:solidFill>
              </a:rPr>
              <a:t>Details:</a:t>
            </a:r>
            <a:r>
              <a:rPr dirty="0" lang="en-US"/>
              <a:t> YES; We managed to intiate collaboration with FES, GLU and UNHCR. supporting Waste Pickers and Refugee further research and design programs within the study circle proposed objective.</a:t>
            </a:r>
            <a:endParaRPr dirty="0" lang="en-US"/>
          </a:p>
          <a:p>
            <a:r>
              <a:rPr b="1" dirty="0" lang="en-GB"/>
              <a:t> </a:t>
            </a:r>
            <a:endParaRPr dirty="0" lang="en-US"/>
          </a:p>
          <a:p>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38" name="Title 1"/>
          <p:cNvSpPr>
            <a:spLocks noGrp="1"/>
          </p:cNvSpPr>
          <p:nvPr>
            <p:ph type="title"/>
          </p:nvPr>
        </p:nvSpPr>
        <p:spPr>
          <a:xfrm>
            <a:off x="609600" y="211556"/>
            <a:ext cx="10972800" cy="631824"/>
          </a:xfrm>
        </p:spPr>
        <p:txBody>
          <a:bodyPr>
            <a:normAutofit fontScale="90000"/>
          </a:bodyPr>
          <a:p>
            <a:r>
              <a:rPr dirty="0" lang="en-US"/>
              <a:t>Challenges</a:t>
            </a:r>
            <a:endParaRPr dirty="0" lang="en-US"/>
          </a:p>
        </p:txBody>
      </p:sp>
      <p:sp>
        <p:nvSpPr>
          <p:cNvPr id="1048639" name="Content Placeholder 2"/>
          <p:cNvSpPr>
            <a:spLocks noGrp="1"/>
          </p:cNvSpPr>
          <p:nvPr>
            <p:ph idx="1"/>
          </p:nvPr>
        </p:nvSpPr>
        <p:spPr>
          <a:xfrm>
            <a:off x="609600" y="843381"/>
            <a:ext cx="10972800" cy="5521909"/>
          </a:xfrm>
        </p:spPr>
        <p:txBody>
          <a:bodyPr>
            <a:normAutofit/>
          </a:bodyPr>
          <a:p>
            <a:r>
              <a:rPr dirty="0" lang="en-US">
                <a:solidFill>
                  <a:srgbClr val="FF0000"/>
                </a:solidFill>
              </a:rPr>
              <a:t>Write down challenges you faced as a study circle coordinator have faced and how you have addressed </a:t>
            </a:r>
            <a:r>
              <a:rPr dirty="0" lang="en-US" smtClean="0">
                <a:solidFill>
                  <a:srgbClr val="FF0000"/>
                </a:solidFill>
              </a:rPr>
              <a:t>them.</a:t>
            </a:r>
            <a:endParaRPr dirty="0" lang="en-US" smtClean="0">
              <a:solidFill>
                <a:srgbClr val="FF0000"/>
              </a:solidFill>
            </a:endParaRPr>
          </a:p>
          <a:p>
            <a:pPr indent="-457200" marL="457200">
              <a:buFont typeface="+mj-lt"/>
              <a:buAutoNum type="arabicPeriod"/>
            </a:pPr>
            <a:r>
              <a:rPr b="1" dirty="0" lang="en-US"/>
              <a:t> Scarcity of Data to allow participants take full participation in the study</a:t>
            </a:r>
            <a:endParaRPr b="1" dirty="0" lang="en-US"/>
          </a:p>
          <a:p>
            <a:pPr indent="-457200" marL="457200">
              <a:buFont typeface="+mj-lt"/>
              <a:buAutoNum type="arabicPeriod"/>
            </a:pPr>
            <a:r>
              <a:rPr b="1" dirty="0" lang="en-US"/>
              <a:t>Complain about ever broken down internet connection by study team</a:t>
            </a:r>
            <a:endParaRPr b="1" dirty="0" lang="en-US"/>
          </a:p>
          <a:p>
            <a:pPr indent="-457200" marL="457200">
              <a:buFont typeface="+mj-lt"/>
              <a:buAutoNum type="arabicPeriod"/>
            </a:pPr>
            <a:r>
              <a:rPr b="1" dirty="0" lang="en-US"/>
              <a:t>balancing work activities and study circle.</a:t>
            </a:r>
            <a:endParaRPr b="1" dirty="0" lang="en-US"/>
          </a:p>
          <a:p>
            <a:r>
              <a:rPr dirty="0" lang="en-US">
                <a:solidFill>
                  <a:srgbClr val="FF0000"/>
                </a:solidFill>
              </a:rPr>
              <a:t>Write down challenges that your facilitators / study circle groups have faced in trying to achieve their objectives and how they overcame it</a:t>
            </a:r>
            <a:r>
              <a:rPr dirty="0" lang="en-US" smtClean="0">
                <a:solidFill>
                  <a:srgbClr val="FF0000"/>
                </a:solidFill>
              </a:rPr>
              <a:t>.</a:t>
            </a:r>
            <a:endParaRPr dirty="0" lang="en-US" smtClean="0">
              <a:solidFill>
                <a:srgbClr val="FF0000"/>
              </a:solidFill>
            </a:endParaRPr>
          </a:p>
          <a:p>
            <a:pPr indent="-457200" marL="457200">
              <a:buFont typeface="+mj-lt"/>
              <a:buAutoNum type="arabicPeriod"/>
            </a:pPr>
            <a:r>
              <a:rPr b="1" dirty="0" lang="en-US">
                <a:sym typeface="+mn-ea"/>
              </a:rPr>
              <a:t>Most of the objectives proposed need alot of explanations and initiating alot of action plans to realise their objectives.</a:t>
            </a:r>
            <a:endParaRPr b="1" dirty="0" lang="en-US"/>
          </a:p>
          <a:p>
            <a:pPr indent="-457200" marL="457200">
              <a:buFont typeface="+mj-lt"/>
              <a:buAutoNum type="arabicPeriod"/>
            </a:pPr>
            <a:r>
              <a:rPr b="1" dirty="0" lang="en-US">
                <a:sym typeface="+mn-ea"/>
              </a:rPr>
              <a:t>Many trainees recruited still have challenges in using their phones for social change activities. </a:t>
            </a:r>
            <a:endParaRPr dirty="0" lang="en-US">
              <a:solidFill>
                <a:srgbClr val="FF0000"/>
              </a:solidFill>
            </a:endParaRPr>
          </a:p>
          <a:p>
            <a:pPr indent="-457200" marL="457200">
              <a:buAutoNum type="arabicPeriod"/>
            </a:pPr>
            <a:endParaRPr dirty="0" lang="en-US" smtClean="0">
              <a:solidFill>
                <a:srgbClr val="FF0000"/>
              </a:solidFill>
            </a:endParaRPr>
          </a:p>
          <a:p>
            <a:pPr lvl="0"/>
            <a:endParaRPr dirty="0" lang="en-US"/>
          </a:p>
          <a:p>
            <a:endParaRPr dirty="0"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40" name="Title 1"/>
          <p:cNvSpPr>
            <a:spLocks noGrp="1"/>
          </p:cNvSpPr>
          <p:nvPr>
            <p:ph type="title"/>
          </p:nvPr>
        </p:nvSpPr>
        <p:spPr>
          <a:xfrm>
            <a:off x="609600" y="211556"/>
            <a:ext cx="10972800" cy="631824"/>
          </a:xfrm>
        </p:spPr>
        <p:txBody>
          <a:bodyPr>
            <a:normAutofit fontScale="90000"/>
          </a:bodyPr>
          <a:p>
            <a:r>
              <a:rPr dirty="0" lang="en-US"/>
              <a:t>Lessons learned</a:t>
            </a:r>
            <a:endParaRPr dirty="0" lang="en-US"/>
          </a:p>
        </p:txBody>
      </p:sp>
      <p:sp>
        <p:nvSpPr>
          <p:cNvPr id="1048641" name="Content Placeholder 2"/>
          <p:cNvSpPr>
            <a:spLocks noGrp="1"/>
          </p:cNvSpPr>
          <p:nvPr>
            <p:ph idx="1"/>
          </p:nvPr>
        </p:nvSpPr>
        <p:spPr>
          <a:xfrm>
            <a:off x="609600" y="843381"/>
            <a:ext cx="10972800" cy="5521909"/>
          </a:xfrm>
        </p:spPr>
        <p:txBody>
          <a:bodyPr>
            <a:normAutofit fontScale="95000" lnSpcReduction="10000"/>
          </a:bodyPr>
          <a:p>
            <a:r>
              <a:rPr dirty="0" lang="en-US">
                <a:solidFill>
                  <a:srgbClr val="FF0000"/>
                </a:solidFill>
              </a:rPr>
              <a:t>Write down lessons learned this year from developing and coordinating a study circle programme</a:t>
            </a:r>
            <a:r>
              <a:rPr dirty="0" lang="en-US" smtClean="0">
                <a:solidFill>
                  <a:srgbClr val="FF0000"/>
                </a:solidFill>
              </a:rPr>
              <a:t>.</a:t>
            </a:r>
            <a:endParaRPr dirty="0" lang="en-US" smtClean="0">
              <a:solidFill>
                <a:srgbClr val="FF0000"/>
              </a:solidFill>
            </a:endParaRPr>
          </a:p>
          <a:p>
            <a:pPr indent="-457200" marL="457200">
              <a:buAutoNum type="arabicPeriod"/>
            </a:pPr>
            <a:r>
              <a:rPr dirty="0" lang="en-US"/>
              <a:t>Exercising leadership and leadership for change. Leading teams is a challenge but can be skills or talent</a:t>
            </a:r>
            <a:endParaRPr dirty="0" lang="en-US"/>
          </a:p>
          <a:p>
            <a:pPr indent="-457200" marL="457200">
              <a:buAutoNum type="arabicPeriod"/>
            </a:pPr>
            <a:r>
              <a:rPr dirty="0" lang="en-US"/>
              <a:t>Time managment and planning and being organised. I realised that each group need its own time and plan; i was able to learn and distribute the time to each group.</a:t>
            </a:r>
            <a:endParaRPr dirty="0" lang="en-US"/>
          </a:p>
          <a:p>
            <a:pPr indent="-457200" marL="457200">
              <a:buAutoNum type="arabicPeriod"/>
            </a:pPr>
            <a:r>
              <a:rPr dirty="0" lang="en-US"/>
              <a:t>I realised that there is always need to make follow-up, check on the team progress. This tought me how to make sure that each time an activitiy takes place must be monitored and evaluated. I magin we were to report at each stage.</a:t>
            </a:r>
            <a:endParaRPr dirty="0" lang="en-US"/>
          </a:p>
          <a:p>
            <a:pPr indent="-457200" marL="457200">
              <a:buAutoNum type="arabicPeriod"/>
            </a:pPr>
            <a:r>
              <a:rPr dirty="0" lang="en-US"/>
              <a:t>eing creative and deep thinking about an action. developing materials need alot of thinking on how to bring out message or knowledge to learners. Composing the Song was great creativity to the team and myself as coordinator.</a:t>
            </a:r>
            <a:endParaRPr dirty="0" lang="en-US"/>
          </a:p>
          <a:p>
            <a:pPr indent="-457200" marL="457200">
              <a:buAutoNum type="arabicPeriod"/>
            </a:pPr>
            <a:r>
              <a:rPr dirty="0" lang="en-US"/>
              <a:t>The study circles are important and if used well cab trigger one to expand further. We managed to get other partners out of the study circles skills and developed topis and mind maps.</a:t>
            </a:r>
            <a:endParaRPr dirty="0" lang="en-US"/>
          </a:p>
          <a:p>
            <a:pPr indent="-457200" marL="457200">
              <a:buAutoNum type="arabicPeriod"/>
            </a:pPr>
            <a:endParaRPr dirty="0" lang="en-US"/>
          </a:p>
          <a:p>
            <a:pPr indent="-457200" marL="457200">
              <a:buAutoNum type="arabicPeriod"/>
            </a:pPr>
            <a:endParaRPr dirty="0" lang="en-US"/>
          </a:p>
          <a:p>
            <a:endParaRPr dirty="0" lang="en-US"/>
          </a:p>
          <a:p>
            <a:endParaRPr dirty="0" lang="en-US">
              <a:solidFill>
                <a:srgbClr val="FF0000"/>
              </a:solidFill>
            </a:endParaRPr>
          </a:p>
          <a:p>
            <a:endParaRPr dirty="0" lang="en-US">
              <a:solidFill>
                <a:srgbClr val="FF0000"/>
              </a:solidFill>
            </a:endParaRP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42" name="Title 1"/>
          <p:cNvSpPr>
            <a:spLocks noGrp="1"/>
          </p:cNvSpPr>
          <p:nvPr>
            <p:ph type="title"/>
          </p:nvPr>
        </p:nvSpPr>
        <p:spPr>
          <a:xfrm>
            <a:off x="609600" y="211556"/>
            <a:ext cx="10972800" cy="631824"/>
          </a:xfrm>
        </p:spPr>
        <p:txBody>
          <a:bodyPr>
            <a:normAutofit fontScale="90000"/>
          </a:bodyPr>
          <a:p>
            <a:r>
              <a:rPr dirty="0" lang="en-US"/>
              <a:t>Ways Forward</a:t>
            </a:r>
            <a:endParaRPr dirty="0" lang="en-US"/>
          </a:p>
        </p:txBody>
      </p:sp>
      <p:sp>
        <p:nvSpPr>
          <p:cNvPr id="1048643" name="Content Placeholder 2"/>
          <p:cNvSpPr>
            <a:spLocks noGrp="1"/>
          </p:cNvSpPr>
          <p:nvPr>
            <p:ph idx="1"/>
          </p:nvPr>
        </p:nvSpPr>
        <p:spPr>
          <a:xfrm>
            <a:off x="609600" y="843381"/>
            <a:ext cx="10972800" cy="5521909"/>
          </a:xfrm>
        </p:spPr>
        <p:txBody>
          <a:bodyPr>
            <a:normAutofit/>
          </a:bodyPr>
          <a:p>
            <a:r>
              <a:rPr dirty="0" lang="en-US">
                <a:solidFill>
                  <a:srgbClr val="FF0000"/>
                </a:solidFill>
              </a:rPr>
              <a:t>What is your plan with your study circle programme moving forward</a:t>
            </a:r>
            <a:r>
              <a:rPr dirty="0" lang="en-US" smtClean="0">
                <a:solidFill>
                  <a:srgbClr val="FF0000"/>
                </a:solidFill>
              </a:rPr>
              <a:t>?</a:t>
            </a:r>
            <a:endParaRPr dirty="0" lang="en-US" smtClean="0">
              <a:solidFill>
                <a:srgbClr val="FF0000"/>
              </a:solidFill>
            </a:endParaRPr>
          </a:p>
          <a:p>
            <a:pPr indent="-457200" marL="457200">
              <a:buAutoNum type="arabicPeriod"/>
            </a:pPr>
            <a:r>
              <a:rPr dirty="0" lang="en-US" smtClean="0">
                <a:solidFill>
                  <a:schemeClr val="tx1"/>
                </a:solidFill>
              </a:rPr>
              <a:t>We need to continue monitoring and evaluating the study topics further, applying them into real life, design projects and programs as well as linking the study plan/mind map into our daily programs. </a:t>
            </a:r>
            <a:endParaRPr dirty="0" lang="en-US" smtClean="0">
              <a:solidFill>
                <a:schemeClr val="tx1"/>
              </a:solidFill>
            </a:endParaRPr>
          </a:p>
          <a:p>
            <a:pPr indent="-457200" marL="457200">
              <a:buAutoNum type="arabicPeriod"/>
            </a:pPr>
            <a:r>
              <a:rPr dirty="0" lang="en-US" smtClean="0">
                <a:solidFill>
                  <a:schemeClr val="tx2"/>
                </a:solidFill>
              </a:rPr>
              <a:t>The Study circle for social Change are real change makers and producing change agents (facilitators). We need to cntinue with the studies inline with the study developed objectives for atleast next 2 years.</a:t>
            </a:r>
            <a:endParaRPr dirty="0" lang="en-US" smtClean="0">
              <a:solidFill>
                <a:schemeClr val="tx2"/>
              </a:solidFill>
            </a:endParaRPr>
          </a:p>
          <a:p>
            <a:pPr indent="-457200" marL="457200">
              <a:buAutoNum type="arabicPeriod"/>
            </a:pPr>
            <a:r>
              <a:rPr dirty="0" lang="en-US" smtClean="0">
                <a:solidFill>
                  <a:schemeClr val="tx2"/>
                </a:solidFill>
              </a:rPr>
              <a:t>IFWEA should consider most of the study topics to draft global proposals for specific countries or as organisation support that aim at financing the implementation of the discussed topics at every end of the study circle; i.e. advocacy, negotiation, capacity building and senstisation of the organisation leaders, policy makers and law enforcement agencies should be a continous process.</a:t>
            </a:r>
            <a:endParaRPr dirty="0" lang="en-US" smtClean="0">
              <a:solidFill>
                <a:schemeClr val="tx2"/>
              </a:solidFill>
            </a:endParaRPr>
          </a:p>
          <a:p>
            <a:pPr indent="-457200" marL="457200">
              <a:buAutoNum type="arabicPeriod"/>
            </a:pPr>
            <a:r>
              <a:rPr dirty="0" lang="en-US" smtClean="0">
                <a:solidFill>
                  <a:schemeClr val="tx2"/>
                </a:solidFill>
              </a:rPr>
              <a:t>There is a need for systematic documentation of our study circle activities so that we can use them for future research, consultation and material dissermination.  </a:t>
            </a:r>
            <a:endParaRPr dirty="0" lang="en-US" smtClean="0">
              <a:solidFill>
                <a:schemeClr val="tx2"/>
              </a:solidFill>
            </a:endParaRPr>
          </a:p>
          <a:p>
            <a:pPr indent="-457200" marL="457200">
              <a:buAutoNum type="arabicPeriod"/>
            </a:pPr>
            <a:endParaRPr dirty="0" lang="en-US" smtClean="0">
              <a:solidFill>
                <a:srgbClr val="FF0000"/>
              </a:solidFill>
            </a:endParaRPr>
          </a:p>
          <a:p>
            <a:endParaRPr dirty="0" lang="en-US">
              <a:solidFill>
                <a:srgbClr val="FF0000"/>
              </a:solidFill>
            </a:endParaRPr>
          </a:p>
          <a:p>
            <a:endParaRPr dirty="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p:grpSpPr>
      <p:sp>
        <p:nvSpPr>
          <p:cNvPr id="1048668" name="Title 7"/>
          <p:cNvSpPr>
            <a:spLocks noGrp="1"/>
          </p:cNvSpPr>
          <p:nvPr>
            <p:ph type="title"/>
          </p:nvPr>
        </p:nvSpPr>
        <p:spPr/>
        <p:txBody>
          <a:bodyPr/>
          <a:p>
            <a:r>
              <a:rPr lang="en-US"/>
              <a:t>Thanks You</a:t>
            </a:r>
            <a:endParaRPr lang="en-US"/>
          </a:p>
        </p:txBody>
      </p:sp>
      <p:sp>
        <p:nvSpPr>
          <p:cNvPr id="1048669" name="Content Placeholder 8"/>
          <p:cNvSpPr>
            <a:spLocks noGrp="1"/>
          </p:cNvSpPr>
          <p:nvPr>
            <p:ph sz="half" idx="2"/>
          </p:nvPr>
        </p:nvSpPr>
        <p:spPr/>
        <p:txBody>
          <a:bodyPr/>
          <a:p>
            <a:pPr algn="l" indent="0" marL="0">
              <a:buNone/>
            </a:pPr>
            <a:r>
              <a:rPr b="1" dirty="0" lang="en-US">
                <a:sym typeface="+mn-ea"/>
              </a:rPr>
              <a:t>For any Correspondence &amp; Partnerships</a:t>
            </a:r>
            <a:endParaRPr b="1" dirty="0" lang="en-US"/>
          </a:p>
          <a:p>
            <a:pPr algn="l" indent="0" marL="0">
              <a:buNone/>
            </a:pPr>
            <a:r>
              <a:rPr b="1" dirty="0" lang="en-US">
                <a:sym typeface="+mn-ea"/>
              </a:rPr>
              <a:t>Contact Us.</a:t>
            </a:r>
            <a:endParaRPr b="1" dirty="0" lang="en-US"/>
          </a:p>
          <a:p>
            <a:pPr indent="0" marL="0">
              <a:buNone/>
            </a:pPr>
            <a:endParaRPr dirty="0" lang="en-US" spc="-30">
              <a:effectLst/>
              <a:latin typeface="Verdana" panose="020B0604030504040204" pitchFamily="34" charset="0"/>
            </a:endParaRPr>
          </a:p>
          <a:p>
            <a:pPr indent="0" marL="0">
              <a:buNone/>
            </a:pPr>
            <a:r>
              <a:rPr dirty="0" lang="en-US" spc="-30">
                <a:effectLst/>
                <a:latin typeface="Agency FB" panose="020B0503020202020204" pitchFamily="34" charset="0"/>
                <a:sym typeface="+mn-ea"/>
              </a:rPr>
              <a:t>P</a:t>
            </a:r>
            <a:r>
              <a:rPr dirty="0" lang="en-US" spc="-20">
                <a:effectLst/>
                <a:latin typeface="Agency FB" panose="020B0503020202020204" pitchFamily="34" charset="0"/>
                <a:sym typeface="+mn-ea"/>
              </a:rPr>
              <a:t>.O</a:t>
            </a:r>
            <a:r>
              <a:rPr dirty="0" lang="en-US">
                <a:effectLst/>
                <a:latin typeface="Agency FB" panose="020B0503020202020204" pitchFamily="34" charset="0"/>
                <a:sym typeface="+mn-ea"/>
              </a:rPr>
              <a:t>.</a:t>
            </a:r>
            <a:r>
              <a:rPr dirty="0" lang="en-US" spc="-105">
                <a:effectLst/>
                <a:latin typeface="Agency FB" panose="020B0503020202020204" pitchFamily="34" charset="0"/>
                <a:sym typeface="+mn-ea"/>
              </a:rPr>
              <a:t> </a:t>
            </a:r>
            <a:r>
              <a:rPr dirty="0" lang="en-US">
                <a:effectLst/>
                <a:latin typeface="Agency FB" panose="020B0503020202020204" pitchFamily="34" charset="0"/>
                <a:sym typeface="+mn-ea"/>
              </a:rPr>
              <a:t>B</a:t>
            </a:r>
            <a:r>
              <a:rPr dirty="0" lang="en-US" spc="-20">
                <a:effectLst/>
                <a:latin typeface="Agency FB" panose="020B0503020202020204" pitchFamily="34" charset="0"/>
                <a:sym typeface="+mn-ea"/>
              </a:rPr>
              <a:t>o</a:t>
            </a:r>
            <a:r>
              <a:rPr dirty="0" lang="en-US">
                <a:effectLst/>
                <a:latin typeface="Agency FB" panose="020B0503020202020204" pitchFamily="34" charset="0"/>
                <a:sym typeface="+mn-ea"/>
              </a:rPr>
              <a:t>x 150844, Mukono.</a:t>
            </a:r>
            <a:endParaRPr dirty="0" lang="en-US">
              <a:effectLst/>
              <a:latin typeface="Agency FB" panose="020B0503020202020204" pitchFamily="34" charset="0"/>
            </a:endParaRPr>
          </a:p>
          <a:p>
            <a:pPr algn="l" indent="0" marL="0" marR="0">
              <a:spcBef>
                <a:spcPts val="0"/>
              </a:spcBef>
              <a:spcAft>
                <a:spcPts val="0"/>
              </a:spcAft>
              <a:buNone/>
            </a:pPr>
            <a:r>
              <a:rPr dirty="0" lang="en-US">
                <a:effectLst/>
                <a:latin typeface="Agency FB" panose="020B0503020202020204" pitchFamily="34" charset="0"/>
                <a:ea typeface="Verdana" panose="020B0604030504040204" pitchFamily="34" charset="0"/>
                <a:sym typeface="+mn-ea"/>
              </a:rPr>
              <a:t>Tel: +256788997708, +256777124286</a:t>
            </a:r>
            <a:endParaRPr dirty="0" lang="en-US">
              <a:effectLst/>
              <a:latin typeface="Agency FB" panose="020B0503020202020204" pitchFamily="34" charset="0"/>
            </a:endParaRPr>
          </a:p>
          <a:p>
            <a:pPr algn="l" indent="0" marL="0" marR="0">
              <a:spcBef>
                <a:spcPts val="0"/>
              </a:spcBef>
              <a:spcAft>
                <a:spcPts val="0"/>
              </a:spcAft>
              <a:buNone/>
            </a:pPr>
            <a:r>
              <a:rPr dirty="0" lang="en-US">
                <a:effectLst/>
                <a:latin typeface="Agency FB" panose="020B0503020202020204" pitchFamily="34" charset="0"/>
                <a:ea typeface="Verdana" panose="020B0604030504040204" pitchFamily="34" charset="0"/>
                <a:sym typeface="+mn-ea"/>
              </a:rPr>
              <a:t>Email:	 </a:t>
            </a:r>
            <a:r>
              <a:rPr dirty="0" lang="en-US" u="sng">
                <a:solidFill>
                  <a:srgbClr val="0000FF"/>
                </a:solidFill>
                <a:effectLst/>
                <a:latin typeface="Agency FB" panose="020B0503020202020204" pitchFamily="34" charset="0"/>
                <a:ea typeface="Verdana" panose="020B0604030504040204" pitchFamily="34" charset="0"/>
                <a:sym typeface="+mn-ea"/>
                <a:hlinkClick r:id="rId1"/>
              </a:rPr>
              <a:t>wienu90@gmail.com</a:t>
            </a:r>
            <a:r>
              <a:rPr dirty="0" lang="en-US">
                <a:effectLst/>
                <a:latin typeface="Agency FB" panose="020B0503020202020204" pitchFamily="34" charset="0"/>
                <a:ea typeface="Verdana" panose="020B0604030504040204" pitchFamily="34" charset="0"/>
                <a:sym typeface="+mn-ea"/>
              </a:rPr>
              <a:t> </a:t>
            </a:r>
            <a:endParaRPr dirty="0" lang="en-US">
              <a:effectLst/>
              <a:latin typeface="Agency FB" panose="020B0503020202020204" pitchFamily="34" charset="0"/>
              <a:ea typeface="Verdana" panose="020B0604030504040204" pitchFamily="34" charset="0"/>
            </a:endParaRPr>
          </a:p>
          <a:p>
            <a:pPr algn="l" indent="0" marL="0" marR="0">
              <a:spcBef>
                <a:spcPts val="0"/>
              </a:spcBef>
              <a:spcAft>
                <a:spcPts val="0"/>
              </a:spcAft>
              <a:buNone/>
            </a:pPr>
            <a:r>
              <a:rPr dirty="0" lang="en-US">
                <a:latin typeface="Agency FB" panose="020B0503020202020204" pitchFamily="34" charset="0"/>
                <a:ea typeface="Verdana" panose="020B0604030504040204" pitchFamily="34" charset="0"/>
                <a:sym typeface="+mn-ea"/>
              </a:rPr>
              <a:t>	</a:t>
            </a:r>
            <a:r>
              <a:rPr dirty="0" lang="en-US">
                <a:effectLst/>
                <a:latin typeface="Agency FB" panose="020B0503020202020204" pitchFamily="34" charset="0"/>
                <a:ea typeface="Verdana" panose="020B0604030504040204" pitchFamily="34" charset="0"/>
                <a:sym typeface="+mn-ea"/>
              </a:rPr>
              <a:t> </a:t>
            </a:r>
            <a:r>
              <a:rPr dirty="0" lang="en-US" u="sng">
                <a:solidFill>
                  <a:srgbClr val="0000FF"/>
                </a:solidFill>
                <a:effectLst/>
                <a:latin typeface="Agency FB" panose="020B0503020202020204" pitchFamily="34" charset="0"/>
                <a:ea typeface="Verdana" panose="020B0604030504040204" pitchFamily="34" charset="0"/>
                <a:sym typeface="+mn-ea"/>
                <a:hlinkClick r:id="rId2"/>
              </a:rPr>
              <a:t>jescahmwijuka@gmail.com</a:t>
            </a:r>
            <a:r>
              <a:rPr dirty="0" lang="en-US">
                <a:effectLst/>
                <a:latin typeface="Agency FB" panose="020B0503020202020204" pitchFamily="34" charset="0"/>
                <a:ea typeface="Verdana" panose="020B0604030504040204" pitchFamily="34" charset="0"/>
                <a:sym typeface="+mn-ea"/>
              </a:rPr>
              <a:t> </a:t>
            </a:r>
            <a:endParaRPr dirty="0" lang="en-US">
              <a:effectLst/>
              <a:latin typeface="Agency FB" panose="020B0503020202020204" pitchFamily="34" charset="0"/>
              <a:ea typeface="Verdana" panose="020B0604030504040204" pitchFamily="34" charset="0"/>
            </a:endParaRPr>
          </a:p>
          <a:p>
            <a:pPr algn="l" indent="0" marL="0" marR="0">
              <a:spcBef>
                <a:spcPts val="0"/>
              </a:spcBef>
              <a:spcAft>
                <a:spcPts val="0"/>
              </a:spcAft>
              <a:buNone/>
            </a:pPr>
            <a:r>
              <a:rPr dirty="0" lang="en-US">
                <a:latin typeface="Agency FB" panose="020B0503020202020204" pitchFamily="34" charset="0"/>
                <a:ea typeface="Verdana" panose="020B0604030504040204" pitchFamily="34" charset="0"/>
                <a:sym typeface="+mn-ea"/>
              </a:rPr>
              <a:t>	</a:t>
            </a:r>
            <a:r>
              <a:rPr dirty="0" lang="en-US">
                <a:latin typeface="Agency FB" panose="020B0503020202020204" pitchFamily="34" charset="0"/>
                <a:ea typeface="Verdana" panose="020B0604030504040204" pitchFamily="34" charset="0"/>
                <a:sym typeface="+mn-ea"/>
                <a:hlinkClick r:id="rId3"/>
              </a:rPr>
              <a:t>battecharles1@gmail.com</a:t>
            </a:r>
            <a:endParaRPr dirty="0" lang="en-US">
              <a:latin typeface="Agency FB" panose="020B0503020202020204" pitchFamily="34" charset="0"/>
              <a:ea typeface="Verdana" panose="020B0604030504040204" pitchFamily="34" charset="0"/>
            </a:endParaRPr>
          </a:p>
          <a:p>
            <a:pPr algn="l" indent="0" marL="0" marR="0">
              <a:spcBef>
                <a:spcPts val="0"/>
              </a:spcBef>
              <a:spcAft>
                <a:spcPts val="0"/>
              </a:spcAft>
              <a:buNone/>
            </a:pPr>
            <a:r>
              <a:rPr lang="en-US"/>
              <a:t>Also we are on: X @WIENU, Facebook, Linkdin, TicTok and Instagram.</a:t>
            </a:r>
            <a:endParaRPr lang="en-US"/>
          </a:p>
        </p:txBody>
      </p:sp>
      <p:pic>
        <p:nvPicPr>
          <p:cNvPr id="2097176" name="Content Placeholder 6"/>
          <p:cNvPicPr>
            <a:picLocks noChangeAspect="1"/>
          </p:cNvPicPr>
          <p:nvPr>
            <p:ph sz="half" idx="1"/>
          </p:nvPr>
        </p:nvPicPr>
        <p:blipFill>
          <a:blip xmlns:r="http://schemas.openxmlformats.org/officeDocument/2006/relationships" r:embed="rId4"/>
          <a:stretch>
            <a:fillRect/>
          </a:stretch>
        </p:blipFill>
        <p:spPr>
          <a:xfrm>
            <a:off x="953135" y="2011680"/>
            <a:ext cx="4116705" cy="4212590"/>
          </a:xfrm>
          <a:prstGeom prst="rec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597" name="Title 1"/>
          <p:cNvSpPr>
            <a:spLocks noGrp="1"/>
          </p:cNvSpPr>
          <p:nvPr>
            <p:ph type="title"/>
          </p:nvPr>
        </p:nvSpPr>
        <p:spPr/>
        <p:txBody>
          <a:bodyPr/>
          <a:p>
            <a:r>
              <a:rPr dirty="0" lang="en-US"/>
              <a:t>Objectives of our SC </a:t>
            </a:r>
            <a:r>
              <a:rPr dirty="0" lang="en-US" err="1"/>
              <a:t>programme</a:t>
            </a:r>
            <a:endParaRPr dirty="0" lang="en-US"/>
          </a:p>
        </p:txBody>
      </p:sp>
      <p:sp>
        <p:nvSpPr>
          <p:cNvPr id="1048598" name="Content Placeholder 2"/>
          <p:cNvSpPr>
            <a:spLocks noGrp="1"/>
          </p:cNvSpPr>
          <p:nvPr>
            <p:ph idx="1"/>
          </p:nvPr>
        </p:nvSpPr>
        <p:spPr/>
        <p:txBody>
          <a:bodyPr/>
          <a:p>
            <a:r>
              <a:rPr dirty="0" lang="en-US">
                <a:solidFill>
                  <a:srgbClr val="FF0000"/>
                </a:solidFill>
              </a:rPr>
              <a:t>Please write here the objectives for your study circle </a:t>
            </a:r>
            <a:r>
              <a:rPr dirty="0" lang="en-US" err="1">
                <a:solidFill>
                  <a:srgbClr val="FF0000"/>
                </a:solidFill>
              </a:rPr>
              <a:t>programme</a:t>
            </a:r>
            <a:r>
              <a:rPr dirty="0" lang="en-US">
                <a:solidFill>
                  <a:srgbClr val="FF0000"/>
                </a:solidFill>
              </a:rPr>
              <a:t> this year. Base this off of your Coordinators’ Action Plan early this year or add a new one if you have revised. </a:t>
            </a:r>
            <a:endParaRPr dirty="0" lang="en-US" smtClean="0">
              <a:solidFill>
                <a:srgbClr val="FF0000"/>
              </a:solidFill>
            </a:endParaRPr>
          </a:p>
          <a:p>
            <a:endParaRPr dirty="0" lang="en-US">
              <a:solidFill>
                <a:srgbClr val="FF0000"/>
              </a:solidFill>
            </a:endParaRPr>
          </a:p>
          <a:p>
            <a:pPr indent="-457200" marL="457200">
              <a:buAutoNum type="arabicPeriod"/>
            </a:pPr>
            <a:r>
              <a:rPr dirty="0" lang="en-US"/>
              <a:t>Strengthening and advocating Copy Rights protection of informal artisits materials and scripts.</a:t>
            </a:r>
            <a:endParaRPr dirty="0" lang="en-US"/>
          </a:p>
          <a:p>
            <a:pPr indent="-457200" marL="457200">
              <a:buAutoNum type="arabicPeriod"/>
            </a:pPr>
            <a:r>
              <a:rPr dirty="0" lang="en-US"/>
              <a:t>Advocate for access to permanent public working spaces for markets and street vendors.</a:t>
            </a:r>
            <a:endParaRPr dirty="0" lang="en-US"/>
          </a:p>
          <a:p>
            <a:pPr indent="-457200" marL="457200">
              <a:buAutoNum type="arabicPeriod"/>
            </a:pPr>
            <a:r>
              <a:rPr dirty="0" lang="en-US"/>
              <a:t>senstization and capacity building of leaders on legal fishing activities.</a:t>
            </a:r>
            <a:endParaRPr dirty="0" lang="en-US"/>
          </a:p>
          <a:p>
            <a:pPr indent="-457200" marL="457200">
              <a:buAutoNum type="arabicPeriod"/>
            </a:pPr>
            <a:r>
              <a:rPr dirty="0" lang="en-US"/>
              <a:t>Advance Laws and policies that protects and recognises Waste Pickers and their work. </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593" name="Title 1"/>
          <p:cNvSpPr>
            <a:spLocks noGrp="1"/>
          </p:cNvSpPr>
          <p:nvPr>
            <p:ph type="title"/>
          </p:nvPr>
        </p:nvSpPr>
        <p:spPr>
          <a:xfrm>
            <a:off x="498764" y="0"/>
            <a:ext cx="10972800" cy="775855"/>
          </a:xfrm>
        </p:spPr>
        <p:txBody>
          <a:bodyPr/>
          <a:p>
            <a:r>
              <a:rPr dirty="0" lang="en-US"/>
              <a:t>Our study circle groups</a:t>
            </a:r>
            <a:endParaRPr dirty="0" lang="en-US"/>
          </a:p>
        </p:txBody>
      </p:sp>
      <p:sp>
        <p:nvSpPr>
          <p:cNvPr id="1048594" name="Content Placeholder 2"/>
          <p:cNvSpPr>
            <a:spLocks noGrp="1"/>
          </p:cNvSpPr>
          <p:nvPr>
            <p:ph idx="1"/>
          </p:nvPr>
        </p:nvSpPr>
        <p:spPr>
          <a:xfrm>
            <a:off x="609600" y="997527"/>
            <a:ext cx="10972800" cy="5860473"/>
          </a:xfrm>
        </p:spPr>
        <p:txBody>
          <a:bodyPr>
            <a:normAutofit/>
          </a:bodyPr>
          <a:p>
            <a:r>
              <a:rPr dirty="0" lang="en-US">
                <a:solidFill>
                  <a:srgbClr val="FF0000"/>
                </a:solidFill>
              </a:rPr>
              <a:t>Please add pictures of your study circle groups here and write down a little something about the group and the facilitator. Include how many meetings they were able to conduct:-</a:t>
            </a:r>
            <a:endParaRPr dirty="0" lang="en-US">
              <a:solidFill>
                <a:srgbClr val="FF0000"/>
              </a:solidFill>
            </a:endParaRPr>
          </a:p>
          <a:p>
            <a:endParaRPr dirty="0" lang="en-US">
              <a:solidFill>
                <a:srgbClr val="FF0000"/>
              </a:solidFill>
            </a:endParaRPr>
          </a:p>
          <a:p>
            <a:r>
              <a:rPr b="1" dirty="0" lang="en-US" u="sng">
                <a:solidFill>
                  <a:schemeClr val="tx1"/>
                </a:solidFill>
              </a:rPr>
              <a:t>Introduction to Groups:-</a:t>
            </a:r>
            <a:endParaRPr b="1" dirty="0" lang="en-US" u="sng">
              <a:solidFill>
                <a:schemeClr val="tx1"/>
              </a:solidFill>
            </a:endParaRPr>
          </a:p>
          <a:p>
            <a:r>
              <a:rPr b="1" dirty="0" lang="en-US">
                <a:latin typeface="Sitka Small" panose="02000505000000020004" charset="0"/>
                <a:ea typeface="SimSun" panose="02010600030101010101" pitchFamily="2" charset="-122"/>
                <a:cs typeface="Sitka Small" panose="02000505000000020004" charset="0"/>
                <a:sym typeface="+mn-ea"/>
              </a:rPr>
              <a:t>Group 1: Waste Pickers:</a:t>
            </a:r>
            <a:r>
              <a:rPr dirty="0" lang="en-US">
                <a:latin typeface="Sitka Small" panose="02000505000000020004" charset="0"/>
                <a:ea typeface="SimSun" panose="02010600030101010101" pitchFamily="2" charset="-122"/>
                <a:cs typeface="Sitka Small" panose="02000505000000020004" charset="0"/>
                <a:sym typeface="+mn-ea"/>
              </a:rPr>
              <a:t> Facilitated by Jackie Katuramu</a:t>
            </a:r>
            <a:endParaRPr dirty="0" lang="en-US">
              <a:solidFill>
                <a:schemeClr val="tx1"/>
              </a:solidFill>
              <a:latin typeface="Sitka Small" panose="02000505000000020004" charset="0"/>
              <a:ea typeface="SimSun" panose="02010600030101010101" pitchFamily="2" charset="-122"/>
              <a:cs typeface="Sitka Small" panose="02000505000000020004" charset="0"/>
            </a:endParaRPr>
          </a:p>
          <a:p>
            <a:r>
              <a:rPr b="1" dirty="0" lang="en-US">
                <a:latin typeface="Sitka Small" panose="02000505000000020004" charset="0"/>
                <a:ea typeface="SimSun" panose="02010600030101010101" pitchFamily="2" charset="-122"/>
                <a:cs typeface="Sitka Small" panose="02000505000000020004" charset="0"/>
                <a:sym typeface="+mn-ea"/>
              </a:rPr>
              <a:t>Group 2: Fisheries:</a:t>
            </a:r>
            <a:r>
              <a:rPr dirty="0" lang="en-US">
                <a:latin typeface="Sitka Small" panose="02000505000000020004" charset="0"/>
                <a:ea typeface="SimSun" panose="02010600030101010101" pitchFamily="2" charset="-122"/>
                <a:cs typeface="Sitka Small" panose="02000505000000020004" charset="0"/>
                <a:sym typeface="+mn-ea"/>
              </a:rPr>
              <a:t> Facilitated by Batte Charles Sseruyidde</a:t>
            </a:r>
            <a:endParaRPr dirty="0" lang="en-US">
              <a:solidFill>
                <a:schemeClr val="tx1"/>
              </a:solidFill>
              <a:latin typeface="Sitka Small" panose="02000505000000020004" charset="0"/>
              <a:ea typeface="SimSun" panose="02010600030101010101" pitchFamily="2" charset="-122"/>
              <a:cs typeface="Sitka Small" panose="02000505000000020004" charset="0"/>
            </a:endParaRPr>
          </a:p>
          <a:p>
            <a:r>
              <a:rPr b="1" dirty="0" lang="en-US">
                <a:latin typeface="Sitka Small" panose="02000505000000020004" charset="0"/>
                <a:ea typeface="SimSun" panose="02010600030101010101" pitchFamily="2" charset="-122"/>
                <a:cs typeface="Sitka Small" panose="02000505000000020004" charset="0"/>
                <a:sym typeface="+mn-ea"/>
              </a:rPr>
              <a:t>Group 3: Artists:</a:t>
            </a:r>
            <a:r>
              <a:rPr dirty="0" lang="en-US">
                <a:latin typeface="Sitka Small" panose="02000505000000020004" charset="0"/>
                <a:ea typeface="SimSun" panose="02010600030101010101" pitchFamily="2" charset="-122"/>
                <a:cs typeface="Sitka Small" panose="02000505000000020004" charset="0"/>
                <a:sym typeface="+mn-ea"/>
              </a:rPr>
              <a:t> Facilitated by Kasawuli Yasin</a:t>
            </a:r>
            <a:endParaRPr dirty="0" lang="en-US">
              <a:solidFill>
                <a:schemeClr val="tx1"/>
              </a:solidFill>
              <a:latin typeface="Sitka Small" panose="02000505000000020004" charset="0"/>
              <a:ea typeface="SimSun" panose="02010600030101010101" pitchFamily="2" charset="-122"/>
              <a:cs typeface="Sitka Small" panose="02000505000000020004" charset="0"/>
            </a:endParaRPr>
          </a:p>
          <a:p>
            <a:r>
              <a:rPr b="1" dirty="0" lang="en-US">
                <a:latin typeface="Sitka Small" panose="02000505000000020004" charset="0"/>
                <a:ea typeface="SimSun" panose="02010600030101010101" pitchFamily="2" charset="-122"/>
                <a:cs typeface="Sitka Small" panose="02000505000000020004" charset="0"/>
                <a:sym typeface="+mn-ea"/>
              </a:rPr>
              <a:t>Group 4: Markets and Street Vendors:</a:t>
            </a:r>
            <a:r>
              <a:rPr dirty="0" lang="en-US">
                <a:latin typeface="Sitka Small" panose="02000505000000020004" charset="0"/>
                <a:ea typeface="SimSun" panose="02010600030101010101" pitchFamily="2" charset="-122"/>
                <a:cs typeface="Sitka Small" panose="02000505000000020004" charset="0"/>
                <a:sym typeface="+mn-ea"/>
              </a:rPr>
              <a:t> Facilitated by Jesca and Namuyiga Ruth</a:t>
            </a:r>
            <a:r>
              <a:rPr dirty="0" lang="en-US">
                <a:solidFill>
                  <a:srgbClr val="FF0000"/>
                </a:solidFill>
              </a:rPr>
              <a:t> </a:t>
            </a:r>
            <a:endParaRPr dirty="0" lang="en-US">
              <a:solidFill>
                <a:srgbClr val="FF0000"/>
              </a:solidFill>
            </a:endParaRPr>
          </a:p>
          <a:p>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590" name="Title 1"/>
          <p:cNvSpPr>
            <a:spLocks noGrp="1"/>
          </p:cNvSpPr>
          <p:nvPr>
            <p:ph type="title"/>
          </p:nvPr>
        </p:nvSpPr>
        <p:spPr>
          <a:xfrm>
            <a:off x="609600" y="0"/>
            <a:ext cx="10972800" cy="799961"/>
          </a:xfrm>
        </p:spPr>
        <p:txBody>
          <a:bodyPr>
            <a:normAutofit/>
          </a:bodyPr>
          <a:p>
            <a:r>
              <a:rPr dirty="0" lang="en-US"/>
              <a:t>Our study circle group ONE</a:t>
            </a:r>
            <a:endParaRPr dirty="0" lang="en-US"/>
          </a:p>
        </p:txBody>
      </p:sp>
      <p:sp>
        <p:nvSpPr>
          <p:cNvPr id="1048591" name="Content Placeholder 2"/>
          <p:cNvSpPr>
            <a:spLocks noGrp="1"/>
          </p:cNvSpPr>
          <p:nvPr>
            <p:ph idx="1"/>
          </p:nvPr>
        </p:nvSpPr>
        <p:spPr>
          <a:xfrm>
            <a:off x="609600" y="1108075"/>
            <a:ext cx="10972800" cy="5412740"/>
          </a:xfrm>
        </p:spPr>
        <p:txBody>
          <a:bodyPr/>
          <a:p>
            <a:r>
              <a:rPr dirty="0" lang="en-US">
                <a:solidFill>
                  <a:srgbClr val="FF0000"/>
                </a:solidFill>
              </a:rPr>
              <a:t>Please add pictures of your study circle groups here and write down a little something about the group and the facilitator. Include how many meetings they were able to conduct:</a:t>
            </a:r>
            <a:endParaRPr dirty="0" lang="en-US">
              <a:solidFill>
                <a:srgbClr val="FF0000"/>
              </a:solidFill>
            </a:endParaRPr>
          </a:p>
          <a:p>
            <a:r>
              <a:rPr b="1" dirty="0" lang="en-US">
                <a:solidFill>
                  <a:schemeClr val="tx1"/>
                </a:solidFill>
                <a:latin typeface="Sitka Small" panose="02000505000000020004" charset="0"/>
                <a:ea typeface="SimSun" panose="02010600030101010101" pitchFamily="2" charset="-122"/>
                <a:cs typeface="Sitka Small" panose="02000505000000020004" charset="0"/>
              </a:rPr>
              <a:t>Details about:-</a:t>
            </a:r>
            <a:endParaRPr b="1" dirty="0" lang="en-US">
              <a:solidFill>
                <a:schemeClr val="tx1"/>
              </a:solidFill>
              <a:latin typeface="Sitka Small" panose="02000505000000020004" charset="0"/>
              <a:ea typeface="SimSun" panose="02010600030101010101" pitchFamily="2" charset="-122"/>
              <a:cs typeface="Sitka Small" panose="02000505000000020004" charset="0"/>
            </a:endParaRPr>
          </a:p>
          <a:p>
            <a:r>
              <a:rPr b="1" dirty="0" lang="en-US">
                <a:solidFill>
                  <a:schemeClr val="tx1"/>
                </a:solidFill>
              </a:rPr>
              <a:t> </a:t>
            </a:r>
            <a:r>
              <a:rPr b="1" dirty="0" lang="en-US">
                <a:latin typeface="Sitka Small" panose="02000505000000020004" charset="0"/>
                <a:ea typeface="SimSun" panose="02010600030101010101" pitchFamily="2" charset="-122"/>
                <a:cs typeface="Sitka Small" panose="02000505000000020004" charset="0"/>
                <a:sym typeface="+mn-ea"/>
              </a:rPr>
              <a:t>Group 1: Waste Pickers: Facilitated by Jackie Katuramu.</a:t>
            </a:r>
            <a:endParaRPr b="1" dirty="0" lang="en-US">
              <a:latin typeface="Sitka Small" panose="02000505000000020004" charset="0"/>
              <a:ea typeface="SimSun" panose="02010600030101010101" pitchFamily="2" charset="-122"/>
              <a:cs typeface="Sitka Small" panose="02000505000000020004" charset="0"/>
              <a:sym typeface="+mn-ea"/>
            </a:endParaRPr>
          </a:p>
          <a:p>
            <a:r>
              <a:rPr dirty="0" lang="en-US">
                <a:solidFill>
                  <a:schemeClr val="tx1"/>
                </a:solidFill>
              </a:rPr>
              <a:t>Waste management remains one of the most criticized sector in the new cities and whole of Uganda. Despite the public-private partnership arrangements, most of the urban areas rely heavily on the informal waste pickers – who collect, sort, store, dispose or sell the waste to recycling companies for processing. Despite their role, waste pickers face a number of challenges.</a:t>
            </a:r>
            <a:endParaRPr dirty="0" lang="en-US">
              <a:solidFill>
                <a:schemeClr val="tx1"/>
              </a:solidFill>
            </a:endParaRPr>
          </a:p>
          <a:p>
            <a:r>
              <a:rPr dirty="0" lang="en-US">
                <a:solidFill>
                  <a:schemeClr val="tx1"/>
                </a:solidFill>
              </a:rPr>
              <a:t>The group first identified the challenges and later priotised the weak or no legal framework protecting waste pickers. The group enrolled 5 members from different waste collecting sites and had discussions for 3 times. Below are pictures.</a:t>
            </a:r>
            <a:endParaRPr dirty="0" 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595" name="Title 1"/>
          <p:cNvSpPr>
            <a:spLocks noGrp="1"/>
          </p:cNvSpPr>
          <p:nvPr>
            <p:ph type="title"/>
          </p:nvPr>
        </p:nvSpPr>
        <p:spPr>
          <a:xfrm>
            <a:off x="609600" y="142148"/>
            <a:ext cx="10972800" cy="702979"/>
          </a:xfrm>
        </p:spPr>
        <p:txBody>
          <a:bodyPr>
            <a:normAutofit fontScale="97727"/>
          </a:bodyPr>
          <a:p>
            <a:r>
              <a:rPr dirty="0" lang="en-US"/>
              <a:t>Our study circle Group TWO</a:t>
            </a:r>
            <a:endParaRPr dirty="0" lang="en-US"/>
          </a:p>
        </p:txBody>
      </p:sp>
      <p:sp>
        <p:nvSpPr>
          <p:cNvPr id="1048596" name="Content Placeholder 2"/>
          <p:cNvSpPr>
            <a:spLocks noGrp="1"/>
          </p:cNvSpPr>
          <p:nvPr>
            <p:ph idx="1"/>
          </p:nvPr>
        </p:nvSpPr>
        <p:spPr>
          <a:xfrm>
            <a:off x="609600" y="1052945"/>
            <a:ext cx="10972800" cy="5680364"/>
          </a:xfrm>
        </p:spPr>
        <p:txBody>
          <a:bodyPr>
            <a:normAutofit/>
          </a:bodyPr>
          <a:p>
            <a:r>
              <a:rPr dirty="0" lang="en-US">
                <a:solidFill>
                  <a:srgbClr val="FF0000"/>
                </a:solidFill>
              </a:rPr>
              <a:t>Please add pictures of your study circle groups here and write down a little something about the group and the facilitator. Include how many meetings they were able to conduct: </a:t>
            </a:r>
            <a:endParaRPr dirty="0" lang="en-US">
              <a:solidFill>
                <a:srgbClr val="FF0000"/>
              </a:solidFill>
            </a:endParaRPr>
          </a:p>
          <a:p>
            <a:r>
              <a:rPr b="1" dirty="0" lang="en-US"/>
              <a:t>Deatails about</a:t>
            </a:r>
            <a:endParaRPr b="1" dirty="0" lang="en-US"/>
          </a:p>
          <a:p>
            <a:r>
              <a:rPr b="1" dirty="0" lang="en-US">
                <a:latin typeface="Sitka Small" panose="02000505000000020004" charset="0"/>
                <a:ea typeface="SimSun" panose="02010600030101010101" pitchFamily="2" charset="-122"/>
                <a:cs typeface="Sitka Small" panose="02000505000000020004" charset="0"/>
                <a:sym typeface="+mn-ea"/>
              </a:rPr>
              <a:t>Group 2: Fisheries: Facilitated by Batte Charles Sseruyidde</a:t>
            </a:r>
            <a:endParaRPr b="1" dirty="0" lang="en-US">
              <a:solidFill>
                <a:schemeClr val="tx1"/>
              </a:solidFill>
              <a:latin typeface="Sitka Small" panose="02000505000000020004" charset="0"/>
              <a:ea typeface="SimSun" panose="02010600030101010101" pitchFamily="2" charset="-122"/>
              <a:cs typeface="Sitka Small" panose="02000505000000020004" charset="0"/>
            </a:endParaRPr>
          </a:p>
          <a:p>
            <a:r>
              <a:rPr b="1" dirty="0" lang="en-US"/>
              <a:t>Fishing is one of the most highly protected labour activity in Uganda. Iformal fishermen face alot of challenges and most explored challenge was confiscation of fishing nets and non complaint fishing vessels. </a:t>
            </a:r>
            <a:endParaRPr b="1" dirty="0" lang="en-US"/>
          </a:p>
          <a:p>
            <a:r>
              <a:rPr b="1" dirty="0" lang="en-US"/>
              <a:t>The group concluded that informal fishermen are not recognised and their activities and materials they use are termed as illegal for fishing activities. This was manifested with continued violence and harrasment of informal fishermen.</a:t>
            </a:r>
            <a:endParaRPr b="1" dirty="0" lang="en-US"/>
          </a:p>
          <a:p>
            <a:r>
              <a:rPr b="1" dirty="0" lang="en-US"/>
              <a:t>The team recruited 5 members. The group meant twice due to nature of their work. The group also conducted whatsup call discussion.</a:t>
            </a:r>
            <a:endParaRPr b="1" dirty="0" lang="en-US"/>
          </a:p>
          <a:p>
            <a:endParaRPr b="1" dirty="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12" name="Title 1"/>
          <p:cNvSpPr>
            <a:spLocks noGrp="1"/>
          </p:cNvSpPr>
          <p:nvPr>
            <p:ph type="title"/>
          </p:nvPr>
        </p:nvSpPr>
        <p:spPr/>
        <p:txBody>
          <a:bodyPr/>
          <a:p>
            <a:r>
              <a:rPr dirty="0" lang="en-US"/>
              <a:t>Our study circle group THREE</a:t>
            </a:r>
            <a:endParaRPr dirty="0" lang="en-US"/>
          </a:p>
        </p:txBody>
      </p:sp>
      <p:sp>
        <p:nvSpPr>
          <p:cNvPr id="1048613" name="Content Placeholder 2"/>
          <p:cNvSpPr>
            <a:spLocks noGrp="1"/>
          </p:cNvSpPr>
          <p:nvPr>
            <p:ph idx="1"/>
          </p:nvPr>
        </p:nvSpPr>
        <p:spPr/>
        <p:txBody>
          <a:bodyPr/>
          <a:p>
            <a:r>
              <a:rPr dirty="0" lang="en-US">
                <a:solidFill>
                  <a:srgbClr val="FF0000"/>
                </a:solidFill>
              </a:rPr>
              <a:t>Please add pictures of your study circle groups here and write down a little something about the group and the facilitator. Include how many meetings they were able to conduct: </a:t>
            </a:r>
            <a:endParaRPr dirty="0" lang="en-US">
              <a:solidFill>
                <a:srgbClr val="FF0000"/>
              </a:solidFill>
            </a:endParaRPr>
          </a:p>
          <a:p>
            <a:r>
              <a:rPr b="1" dirty="0" lang="en-US">
                <a:solidFill>
                  <a:schemeClr val="tx1"/>
                </a:solidFill>
              </a:rPr>
              <a:t>Deatils About:</a:t>
            </a:r>
            <a:endParaRPr b="1" dirty="0" lang="en-US">
              <a:solidFill>
                <a:schemeClr val="tx1"/>
              </a:solidFill>
            </a:endParaRPr>
          </a:p>
          <a:p>
            <a:r>
              <a:rPr b="1" dirty="0" lang="en-US">
                <a:latin typeface="Sitka Small" panose="02000505000000020004" charset="0"/>
                <a:ea typeface="SimSun" panose="02010600030101010101" pitchFamily="2" charset="-122"/>
                <a:cs typeface="Sitka Small" panose="02000505000000020004" charset="0"/>
                <a:sym typeface="+mn-ea"/>
              </a:rPr>
              <a:t>Group 3: Artists: Facilitated by Kasawuli Yasin</a:t>
            </a:r>
            <a:endParaRPr b="1" dirty="0" lang="en-US">
              <a:solidFill>
                <a:schemeClr val="tx1"/>
              </a:solidFill>
              <a:latin typeface="Sitka Small" panose="02000505000000020004" charset="0"/>
              <a:ea typeface="SimSun" panose="02010600030101010101" pitchFamily="2" charset="-122"/>
              <a:cs typeface="Sitka Small" panose="02000505000000020004" charset="0"/>
            </a:endParaRPr>
          </a:p>
          <a:p>
            <a:r>
              <a:rPr dirty="0" lang="en-US">
                <a:solidFill>
                  <a:schemeClr val="tx1"/>
                </a:solidFill>
              </a:rPr>
              <a:t>There are numerous artists that are not recruited into groups hence work informally, the group face challenge of copyright protection. The group conducted 3 online discussions and compalained about lact of right and duplication of the scripts. The group comprised of 5 artists. </a:t>
            </a:r>
            <a:endParaRPr dirty="0" lang="en-US">
              <a:solidFill>
                <a:schemeClr val="tx1"/>
              </a:solidFill>
            </a:endParaRPr>
          </a:p>
          <a:p>
            <a:endParaRPr dirty="0" lang="en-US">
              <a:solidFill>
                <a:srgbClr val="FF0000"/>
              </a:solidFill>
            </a:endParaRPr>
          </a:p>
          <a:p>
            <a:endParaRPr dirty="0"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p:grpSpPr>
      <p:sp>
        <p:nvSpPr>
          <p:cNvPr id="1048624" name="Title 1"/>
          <p:cNvSpPr>
            <a:spLocks noGrp="1"/>
          </p:cNvSpPr>
          <p:nvPr>
            <p:ph type="title"/>
          </p:nvPr>
        </p:nvSpPr>
        <p:spPr>
          <a:xfrm>
            <a:off x="609600" y="557530"/>
            <a:ext cx="10972800" cy="1062990"/>
          </a:xfrm>
        </p:spPr>
        <p:txBody>
          <a:bodyPr/>
          <a:p>
            <a:r>
              <a:rPr dirty="0" lang="en-US">
                <a:sym typeface="+mn-ea"/>
              </a:rPr>
              <a:t>Our study circle group FOUR</a:t>
            </a:r>
            <a:endParaRPr lang="en-US"/>
          </a:p>
        </p:txBody>
      </p:sp>
      <p:sp>
        <p:nvSpPr>
          <p:cNvPr id="1048625" name="Content Placeholder 2"/>
          <p:cNvSpPr>
            <a:spLocks noGrp="1"/>
          </p:cNvSpPr>
          <p:nvPr>
            <p:ph idx="1"/>
          </p:nvPr>
        </p:nvSpPr>
        <p:spPr>
          <a:xfrm>
            <a:off x="609600" y="2106295"/>
            <a:ext cx="10972800" cy="4359275"/>
          </a:xfrm>
        </p:spPr>
        <p:txBody>
          <a:bodyPr/>
          <a:p>
            <a:r>
              <a:rPr dirty="0" lang="en-US">
                <a:solidFill>
                  <a:srgbClr val="FF0000"/>
                </a:solidFill>
                <a:sym typeface="+mn-ea"/>
              </a:rPr>
              <a:t>Please add pictures of your study circle groups here and write down a little something about the group and the facilitator. Include how many meetings they were able to conduct: </a:t>
            </a:r>
            <a:endParaRPr dirty="0" lang="en-US">
              <a:solidFill>
                <a:srgbClr val="FF0000"/>
              </a:solidFill>
            </a:endParaRPr>
          </a:p>
          <a:p>
            <a:r>
              <a:rPr b="1" dirty="0" lang="en-US">
                <a:latin typeface="Sitka Small" panose="02000505000000020004" charset="0"/>
                <a:cs typeface="Sitka Small" panose="02000505000000020004" charset="0"/>
                <a:sym typeface="+mn-ea"/>
              </a:rPr>
              <a:t>Deatils About:</a:t>
            </a:r>
            <a:endParaRPr b="1" dirty="0" lang="en-US">
              <a:solidFill>
                <a:schemeClr val="tx1"/>
              </a:solidFill>
              <a:latin typeface="Sitka Small" panose="02000505000000020004" charset="0"/>
              <a:cs typeface="Sitka Small" panose="02000505000000020004" charset="0"/>
            </a:endParaRPr>
          </a:p>
          <a:p>
            <a:r>
              <a:rPr b="1" dirty="0" lang="en-US">
                <a:latin typeface="Sitka Small" panose="02000505000000020004" charset="0"/>
                <a:ea typeface="SimSun" panose="02010600030101010101" pitchFamily="2" charset="-122"/>
                <a:cs typeface="Sitka Small" panose="02000505000000020004" charset="0"/>
                <a:sym typeface="+mn-ea"/>
              </a:rPr>
              <a:t>Group 4: Markets and Street Vendors: Facilitated by Jesca and Namuyiga Ruth</a:t>
            </a:r>
            <a:endParaRPr b="1" dirty="0" lang="en-US">
              <a:latin typeface="Sitka Small" panose="02000505000000020004" charset="0"/>
              <a:ea typeface="SimSun" panose="02010600030101010101" pitchFamily="2" charset="-122"/>
              <a:cs typeface="Sitka Small" panose="02000505000000020004" charset="0"/>
              <a:sym typeface="+mn-ea"/>
            </a:endParaRPr>
          </a:p>
          <a:p>
            <a:r>
              <a:rPr b="1" lang="en-US"/>
              <a:t>This group faced alot of challenges to undertake the study. It meant once and conducted one online discussion. The main challenge that they explored was lack of work spaces. Even the available spaces the authorities continue to chess them away, the issue of fire burning markets also complicated the study. The group recruited 5 participants.</a:t>
            </a:r>
            <a:endParaRPr b="1"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31" name="Title 1"/>
          <p:cNvSpPr>
            <a:spLocks noGrp="1"/>
          </p:cNvSpPr>
          <p:nvPr>
            <p:ph type="title"/>
          </p:nvPr>
        </p:nvSpPr>
        <p:spPr>
          <a:xfrm>
            <a:off x="609600" y="557785"/>
            <a:ext cx="10972800" cy="773866"/>
          </a:xfrm>
        </p:spPr>
        <p:txBody>
          <a:bodyPr/>
          <a:p>
            <a:r>
              <a:rPr dirty="0" lang="en-US"/>
              <a:t>Outcomes</a:t>
            </a:r>
            <a:endParaRPr dirty="0" lang="en-US"/>
          </a:p>
        </p:txBody>
      </p:sp>
      <p:sp>
        <p:nvSpPr>
          <p:cNvPr id="1048632" name="Content Placeholder 2"/>
          <p:cNvSpPr>
            <a:spLocks noGrp="1"/>
          </p:cNvSpPr>
          <p:nvPr>
            <p:ph idx="1"/>
          </p:nvPr>
        </p:nvSpPr>
        <p:spPr>
          <a:xfrm>
            <a:off x="609600" y="1555789"/>
            <a:ext cx="10972800" cy="4276840"/>
          </a:xfrm>
        </p:spPr>
        <p:txBody>
          <a:bodyPr>
            <a:normAutofit/>
          </a:bodyPr>
          <a:p>
            <a:r>
              <a:rPr dirty="0" lang="en-US">
                <a:solidFill>
                  <a:srgbClr val="FF0000"/>
                </a:solidFill>
              </a:rPr>
              <a:t>Please write here at least 3 main outcomes that you achieved from your SC </a:t>
            </a:r>
            <a:r>
              <a:rPr dirty="0" lang="en-US" err="1">
                <a:solidFill>
                  <a:srgbClr val="FF0000"/>
                </a:solidFill>
              </a:rPr>
              <a:t>programme</a:t>
            </a:r>
            <a:r>
              <a:rPr dirty="0" lang="en-US">
                <a:solidFill>
                  <a:srgbClr val="FF0000"/>
                </a:solidFill>
              </a:rPr>
              <a:t> this year: </a:t>
            </a:r>
            <a:r>
              <a:rPr b="1" dirty="0" lang="en-US" u="sng">
                <a:solidFill>
                  <a:schemeClr val="tx1"/>
                </a:solidFill>
              </a:rPr>
              <a:t>Summary of each groups outcome: </a:t>
            </a:r>
            <a:endParaRPr b="1" dirty="0" lang="en-US" u="sng">
              <a:solidFill>
                <a:schemeClr val="tx1"/>
              </a:solidFill>
            </a:endParaRPr>
          </a:p>
          <a:p>
            <a:r>
              <a:rPr b="1" dirty="0" lang="en-US" u="sng">
                <a:solidFill>
                  <a:schemeClr val="tx1"/>
                </a:solidFill>
              </a:rPr>
              <a:t>Generally: </a:t>
            </a:r>
            <a:r>
              <a:rPr b="1" dirty="0" lang="en-US">
                <a:solidFill>
                  <a:schemeClr val="tx1"/>
                </a:solidFill>
              </a:rPr>
              <a:t>The Group Composed a Song Potraying issues discovered duting the study circle. The Song Compiled all the Four Study Circle Groups.</a:t>
            </a:r>
            <a:endParaRPr dirty="0" lang="en-US">
              <a:solidFill>
                <a:srgbClr val="FF0000"/>
              </a:solidFill>
            </a:endParaRPr>
          </a:p>
          <a:p>
            <a:r>
              <a:rPr b="1" dirty="0" lang="en-US"/>
              <a:t>Outcome 1: The artists group were able to raise awareness about copy righst issue on their social media platforms. </a:t>
            </a:r>
            <a:endParaRPr dirty="0" lang="en-US"/>
          </a:p>
          <a:p>
            <a:r>
              <a:rPr dirty="0" lang="en-US"/>
              <a:t> </a:t>
            </a:r>
            <a:r>
              <a:rPr b="1" dirty="0" lang="en-US"/>
              <a:t>Outcome 2: The Markets and Street Vendors were able to discuss matters of space with the Markets leaders on how to lobby for better public spaces and advance rampt markets torching.</a:t>
            </a:r>
            <a:endParaRPr dirty="0" lang="en-US"/>
          </a:p>
          <a:p>
            <a:r>
              <a:rPr dirty="0" lang="en-US"/>
              <a:t> </a:t>
            </a:r>
            <a:r>
              <a:rPr b="1" dirty="0" lang="en-US"/>
              <a:t>Outcome 3:  The Fishing Communities group meant the leaders of the fishing group and were able to raise awareness for the protection and legalising the fisheries activities on water and landsites.</a:t>
            </a:r>
            <a:endParaRPr b="1" dirty="0" lang="en-US"/>
          </a:p>
          <a:p>
            <a:r>
              <a:rPr b="1" dirty="0" lang="en-US" smtClean="0"/>
              <a:t>Outcome 4: The waste pickers were able to show their righ that there not protected nor recognised. The team managed to reach the waste pickers communities and advised them to join or form associations for collective power to bargain for their rights.</a:t>
            </a:r>
            <a:endParaRPr b="1" dirty="0" lang="en-US" smtClean="0"/>
          </a:p>
          <a:p>
            <a:endParaRPr dirty="0" lang="en-US" smtClean="0"/>
          </a:p>
          <a:p>
            <a:endParaRPr dirty="0" lang="en-US">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34" name="Title 1"/>
          <p:cNvSpPr>
            <a:spLocks noGrp="1"/>
          </p:cNvSpPr>
          <p:nvPr>
            <p:ph type="title"/>
          </p:nvPr>
        </p:nvSpPr>
        <p:spPr>
          <a:xfrm>
            <a:off x="1013254" y="211556"/>
            <a:ext cx="10569146" cy="631824"/>
          </a:xfrm>
        </p:spPr>
        <p:txBody>
          <a:bodyPr>
            <a:normAutofit fontScale="90000"/>
          </a:bodyPr>
          <a:p>
            <a:r>
              <a:rPr dirty="0" lang="en-US"/>
              <a:t>Other questions</a:t>
            </a:r>
            <a:endParaRPr dirty="0" lang="en-US"/>
          </a:p>
        </p:txBody>
      </p:sp>
      <p:sp>
        <p:nvSpPr>
          <p:cNvPr id="1048635" name="Content Placeholder 2"/>
          <p:cNvSpPr>
            <a:spLocks noGrp="1"/>
          </p:cNvSpPr>
          <p:nvPr>
            <p:ph idx="1"/>
          </p:nvPr>
        </p:nvSpPr>
        <p:spPr>
          <a:xfrm>
            <a:off x="609600" y="843381"/>
            <a:ext cx="10972800" cy="5521909"/>
          </a:xfrm>
        </p:spPr>
        <p:txBody>
          <a:bodyPr>
            <a:normAutofit/>
          </a:bodyPr>
          <a:p>
            <a:r>
              <a:rPr dirty="0" lang="en-US">
                <a:solidFill>
                  <a:srgbClr val="FF0000"/>
                </a:solidFill>
              </a:rPr>
              <a:t>Were the study circle groups able to do any of the following? If so, give details (if you were not able to, write N/A. Feel free to add more slides/ pages if necessary): </a:t>
            </a:r>
            <a:endParaRPr dirty="0" lang="en-US">
              <a:solidFill>
                <a:srgbClr val="FF0000"/>
              </a:solidFill>
            </a:endParaRPr>
          </a:p>
          <a:p>
            <a:r>
              <a:rPr dirty="0" lang="en-US">
                <a:solidFill>
                  <a:srgbClr val="FF0000"/>
                </a:solidFill>
              </a:rPr>
              <a:t>1. Engage/ Open a dialogue with other stakeholders or decision-makers regarding their topic/s? </a:t>
            </a:r>
            <a:endParaRPr dirty="0" lang="en-US">
              <a:solidFill>
                <a:srgbClr val="FF0000"/>
              </a:solidFill>
            </a:endParaRPr>
          </a:p>
          <a:p>
            <a:r>
              <a:rPr dirty="0" lang="en-US">
                <a:solidFill>
                  <a:srgbClr val="FF0000"/>
                </a:solidFill>
              </a:rPr>
              <a:t>Details: </a:t>
            </a:r>
            <a:r>
              <a:rPr dirty="0" lang="en-US">
                <a:solidFill>
                  <a:schemeClr val="tx1"/>
                </a:solidFill>
              </a:rPr>
              <a:t>YES</a:t>
            </a:r>
            <a:endParaRPr dirty="0" lang="en-US"/>
          </a:p>
          <a:p>
            <a:r>
              <a:rPr dirty="0" lang="en-US">
                <a:solidFill>
                  <a:srgbClr val="FF0000"/>
                </a:solidFill>
              </a:rPr>
              <a:t>2. Address or negotiate a local issue/s identified / faced by your study circle/s?</a:t>
            </a:r>
            <a:endParaRPr dirty="0" lang="en-US">
              <a:solidFill>
                <a:srgbClr val="FF0000"/>
              </a:solidFill>
            </a:endParaRPr>
          </a:p>
          <a:p>
            <a:r>
              <a:rPr dirty="0" lang="en-US">
                <a:solidFill>
                  <a:srgbClr val="FF0000"/>
                </a:solidFill>
              </a:rPr>
              <a:t>Details</a:t>
            </a:r>
            <a:r>
              <a:rPr dirty="0" lang="en-US" smtClean="0">
                <a:solidFill>
                  <a:srgbClr val="FF0000"/>
                </a:solidFill>
              </a:rPr>
              <a:t>: </a:t>
            </a:r>
            <a:r>
              <a:rPr dirty="0" lang="en-US" smtClean="0">
                <a:solidFill>
                  <a:schemeClr val="tx1"/>
                </a:solidFill>
              </a:rPr>
              <a:t>YES</a:t>
            </a:r>
            <a:endParaRPr dirty="0" lang="en-US"/>
          </a:p>
          <a:p>
            <a:r>
              <a:rPr dirty="0" lang="en-US">
                <a:solidFill>
                  <a:srgbClr val="FF0000"/>
                </a:solidFill>
              </a:rPr>
              <a:t>3. Raise awareness within and outside your study circle group/s regarding your topic/s? </a:t>
            </a:r>
            <a:endParaRPr dirty="0" lang="en-US">
              <a:solidFill>
                <a:srgbClr val="FF0000"/>
              </a:solidFill>
            </a:endParaRPr>
          </a:p>
          <a:p>
            <a:r>
              <a:rPr dirty="0" lang="en-US">
                <a:solidFill>
                  <a:srgbClr val="FF0000"/>
                </a:solidFill>
              </a:rPr>
              <a:t>Details: </a:t>
            </a:r>
            <a:r>
              <a:rPr dirty="0" lang="en-US">
                <a:solidFill>
                  <a:schemeClr val="tx1"/>
                </a:solidFill>
              </a:rPr>
              <a:t>YES</a:t>
            </a:r>
            <a:endParaRPr dirty="0" lang="en-US"/>
          </a:p>
          <a:p>
            <a:endParaRPr dirty="0" lang="en-US"/>
          </a:p>
          <a:p>
            <a:endParaRPr dirty="0" lang="en-US"/>
          </a:p>
        </p:txBody>
      </p:sp>
    </p:spTree>
  </p:cSld>
  <p:clrMapOvr>
    <a:masterClrMapping/>
  </p:clrMapOvr>
</p:sld>
</file>

<file path=ppt/theme/theme1.xml><?xml version="1.0" encoding="utf-8"?>
<a:theme xmlns:a="http://schemas.openxmlformats.org/drawingml/2006/main" name="SplashVTI">
  <a:themeElements>
    <a:clrScheme name="Custom 11">
      <a:dk1>
        <a:srgbClr val="262626"/>
      </a:dk1>
      <a:lt1>
        <a:sysClr lastClr="FFFFFF" val="window"/>
      </a:lt1>
      <a:dk2>
        <a:srgbClr val="2F333D"/>
      </a:dk2>
      <a:lt2>
        <a:srgbClr val="E9F3F3"/>
      </a:lt2>
      <a:accent1>
        <a:srgbClr val="1EBE9B"/>
      </a:accent1>
      <a:accent2>
        <a:srgbClr val="FD8686"/>
      </a:accent2>
      <a:accent3>
        <a:srgbClr val="0AC8AD"/>
      </a:accent3>
      <a:accent4>
        <a:srgbClr val="E69500"/>
      </a:accent4>
      <a:accent5>
        <a:srgbClr val="EC4E70"/>
      </a:accent5>
      <a:accent6>
        <a:srgbClr val="794DFF"/>
      </a:accent6>
      <a:hlink>
        <a:srgbClr val="3E8FF1"/>
      </a:hlink>
      <a:folHlink>
        <a:srgbClr val="939393"/>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customXml/item1.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FA4C7B-3021-4469-92FE-24DFDAAA9580}">
  <ds:schemaRefs/>
</ds:datastoreItem>
</file>

<file path=docProps/app.xml><?xml version="1.0" encoding="utf-8"?>
<Properties xmlns="http://schemas.openxmlformats.org/officeDocument/2006/extended-properties">
  <Application>WPS Presentation</Application>
  <ScaleCrop>0</ScaleCrop>
  <LinksUpToDate>0</LinksUpToDate>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itle>Study Circles for Social Change Programme Final Check-in Updates</dc:title>
  <dc:creator>Nina Langit-Garcia</dc:creator>
  <cp:lastModifiedBy>Dell</cp:lastModifiedBy>
  <dcterms:created xsi:type="dcterms:W3CDTF">2024-10-14T05:30:00Z</dcterms:created>
  <dcterms:modified xsi:type="dcterms:W3CDTF">2024-12-12T15:17:47Z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AFAE09FEE4F4473C9CBF682EE247F1F6_13</vt:lpwstr>
  </property>
  <property fmtid="{D5CDD505-2E9C-101B-9397-08002B2CF9AE}" pid="3" name="KSOProductBuildVer">
    <vt:lpwstr>1033-12.2.0.18607</vt:lpwstr>
  </property>
</Properties>
</file>